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8b984463a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85db7e190463a"/>
  </p:sldMasterIdLst>
  <p:sldIdLst>
    <p:sldId xmlns:r="http://schemas.openxmlformats.org/officeDocument/2006/relationships" id="256" r:id="R9c9e8eb84a274f2b"/>
    <p:sldId xmlns:r="http://schemas.openxmlformats.org/officeDocument/2006/relationships" id="257" r:id="Rf478ba7fc40c42ae"/>
    <p:sldId xmlns:r="http://schemas.openxmlformats.org/officeDocument/2006/relationships" id="258" r:id="R417718fb4f40474b"/>
    <p:sldId xmlns:r="http://schemas.openxmlformats.org/officeDocument/2006/relationships" id="259" r:id="R5b51ef1cd75147ca"/>
    <p:sldId xmlns:r="http://schemas.openxmlformats.org/officeDocument/2006/relationships" id="260" r:id="R424dc6e3c19942ae"/>
    <p:sldId xmlns:r="http://schemas.openxmlformats.org/officeDocument/2006/relationships" id="261" r:id="R8e2c054730f8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85db7e190463a" /><Relationship Type="http://schemas.openxmlformats.org/officeDocument/2006/relationships/slide" Target="/ppt/slides/slide1.xml" Id="R9c9e8eb84a274f2b" /><Relationship Type="http://schemas.openxmlformats.org/officeDocument/2006/relationships/slide" Target="/ppt/slides/slide2.xml" Id="Rf478ba7fc40c42ae" /><Relationship Type="http://schemas.openxmlformats.org/officeDocument/2006/relationships/slide" Target="/ppt/slides/slide3.xml" Id="R417718fb4f40474b" /><Relationship Type="http://schemas.openxmlformats.org/officeDocument/2006/relationships/slide" Target="/ppt/slides/slide4.xml" Id="R5b51ef1cd75147ca" /><Relationship Type="http://schemas.openxmlformats.org/officeDocument/2006/relationships/slide" Target="/ppt/slides/slide5.xml" Id="R424dc6e3c19942ae" /><Relationship Type="http://schemas.openxmlformats.org/officeDocument/2006/relationships/slide" Target="/ppt/slides/slide6.xml" Id="R8e2c054730f8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b72382c83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971bb5df343cc" /><Relationship Type="http://schemas.openxmlformats.org/officeDocument/2006/relationships/theme" Target="/ppt/slideMasters/theme/theme1.xml" Id="Rbd60d52ee4c7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971bb5df3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568aefff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393de252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7aedd296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81ad3830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00437ae3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0b74742cf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