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f30949b53f42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9c2f1c3d8142a5"/>
  </p:sldMasterIdLst>
  <p:sldIdLst>
    <p:sldId xmlns:r="http://schemas.openxmlformats.org/officeDocument/2006/relationships" id="256" r:id="Rc9a5b2d1065149ff"/>
    <p:sldId xmlns:r="http://schemas.openxmlformats.org/officeDocument/2006/relationships" id="257" r:id="R64575aa24bd948cc"/>
    <p:sldId xmlns:r="http://schemas.openxmlformats.org/officeDocument/2006/relationships" id="258" r:id="R14c4af756c0f4ff1"/>
    <p:sldId xmlns:r="http://schemas.openxmlformats.org/officeDocument/2006/relationships" id="259" r:id="R9e1ecacc55214147"/>
    <p:sldId xmlns:r="http://schemas.openxmlformats.org/officeDocument/2006/relationships" id="260" r:id="R479b91497aed4bd9"/>
    <p:sldId xmlns:r="http://schemas.openxmlformats.org/officeDocument/2006/relationships" id="261" r:id="Re3609ebbdaf14965"/>
    <p:sldId xmlns:r="http://schemas.openxmlformats.org/officeDocument/2006/relationships" id="262" r:id="R298a3a8de5134d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9c2f1c3d8142a5" /><Relationship Type="http://schemas.openxmlformats.org/officeDocument/2006/relationships/slide" Target="/ppt/slides/slide1.xml" Id="Rc9a5b2d1065149ff" /><Relationship Type="http://schemas.openxmlformats.org/officeDocument/2006/relationships/slide" Target="/ppt/slides/slide2.xml" Id="R64575aa24bd948cc" /><Relationship Type="http://schemas.openxmlformats.org/officeDocument/2006/relationships/slide" Target="/ppt/slides/slide3.xml" Id="R14c4af756c0f4ff1" /><Relationship Type="http://schemas.openxmlformats.org/officeDocument/2006/relationships/slide" Target="/ppt/slides/slide4.xml" Id="R9e1ecacc55214147" /><Relationship Type="http://schemas.openxmlformats.org/officeDocument/2006/relationships/slide" Target="/ppt/slides/slide5.xml" Id="R479b91497aed4bd9" /><Relationship Type="http://schemas.openxmlformats.org/officeDocument/2006/relationships/slide" Target="/ppt/slides/slide6.xml" Id="Re3609ebbdaf14965" /><Relationship Type="http://schemas.openxmlformats.org/officeDocument/2006/relationships/slide" Target="/ppt/slides/slide7.xml" Id="R298a3a8de5134d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b2acc1412148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ed2ba7b6d4065" /><Relationship Type="http://schemas.openxmlformats.org/officeDocument/2006/relationships/theme" Target="/ppt/slideMasters/theme/theme1.xml" Id="R6826a0d28a3948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3ed2ba7b6d40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9dde3fdd942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7217e938b47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eb669950d4a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22a64ef3842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e61b34db342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65e5d5b1643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3028c3fb54b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KVESETH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KVESETH REGNSKAPSKONTOR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2 837 927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432 061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338 086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834 581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WANGEN REGNSKAP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980 091 422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