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f9acd56bb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5bd181b6e44fb"/>
  </p:sldMasterIdLst>
  <p:sldIdLst>
    <p:sldId xmlns:r="http://schemas.openxmlformats.org/officeDocument/2006/relationships" id="256" r:id="R550ace7e349c47a5"/>
    <p:sldId xmlns:r="http://schemas.openxmlformats.org/officeDocument/2006/relationships" id="257" r:id="R82792ab090a24f91"/>
    <p:sldId xmlns:r="http://schemas.openxmlformats.org/officeDocument/2006/relationships" id="258" r:id="Rd00f40c1006c4586"/>
    <p:sldId xmlns:r="http://schemas.openxmlformats.org/officeDocument/2006/relationships" id="259" r:id="Raab98382d62c4955"/>
    <p:sldId xmlns:r="http://schemas.openxmlformats.org/officeDocument/2006/relationships" id="260" r:id="R742a68c3c9da401a"/>
    <p:sldId xmlns:r="http://schemas.openxmlformats.org/officeDocument/2006/relationships" id="261" r:id="Rfe536a622c5643d9"/>
    <p:sldId xmlns:r="http://schemas.openxmlformats.org/officeDocument/2006/relationships" id="262" r:id="Rf4370c0e7f1a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5bd181b6e44fb" /><Relationship Type="http://schemas.openxmlformats.org/officeDocument/2006/relationships/slide" Target="/ppt/slides/slide1.xml" Id="R550ace7e349c47a5" /><Relationship Type="http://schemas.openxmlformats.org/officeDocument/2006/relationships/slide" Target="/ppt/slides/slide2.xml" Id="R82792ab090a24f91" /><Relationship Type="http://schemas.openxmlformats.org/officeDocument/2006/relationships/slide" Target="/ppt/slides/slide3.xml" Id="Rd00f40c1006c4586" /><Relationship Type="http://schemas.openxmlformats.org/officeDocument/2006/relationships/slide" Target="/ppt/slides/slide4.xml" Id="Raab98382d62c4955" /><Relationship Type="http://schemas.openxmlformats.org/officeDocument/2006/relationships/slide" Target="/ppt/slides/slide5.xml" Id="R742a68c3c9da401a" /><Relationship Type="http://schemas.openxmlformats.org/officeDocument/2006/relationships/slide" Target="/ppt/slides/slide6.xml" Id="Rfe536a622c5643d9" /><Relationship Type="http://schemas.openxmlformats.org/officeDocument/2006/relationships/slide" Target="/ppt/slides/slide7.xml" Id="Rf4370c0e7f1a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09bb3f01f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3dced5674bb1" /><Relationship Type="http://schemas.openxmlformats.org/officeDocument/2006/relationships/theme" Target="/ppt/slideMasters/theme/theme1.xml" Id="Re7f4554465fa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53dced567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cd8be39d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f155a5f7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81e7d95d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7cc405d2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95da0a7f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6f9d76f24d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46b52cbc4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