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f12f1dfe2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fc19deff64ab3"/>
  </p:sldMasterIdLst>
  <p:sldIdLst>
    <p:sldId xmlns:r="http://schemas.openxmlformats.org/officeDocument/2006/relationships" id="256" r:id="R081c464a999c4ab3"/>
    <p:sldId xmlns:r="http://schemas.openxmlformats.org/officeDocument/2006/relationships" id="257" r:id="R7d9d4d2a2c664145"/>
    <p:sldId xmlns:r="http://schemas.openxmlformats.org/officeDocument/2006/relationships" id="258" r:id="Rbc54963a0ac44a53"/>
    <p:sldId xmlns:r="http://schemas.openxmlformats.org/officeDocument/2006/relationships" id="259" r:id="R6369dda4dbaa4088"/>
    <p:sldId xmlns:r="http://schemas.openxmlformats.org/officeDocument/2006/relationships" id="260" r:id="Rab4d29bf110a4b76"/>
    <p:sldId xmlns:r="http://schemas.openxmlformats.org/officeDocument/2006/relationships" id="261" r:id="Rc1bfcc48b5214758"/>
    <p:sldId xmlns:r="http://schemas.openxmlformats.org/officeDocument/2006/relationships" id="262" r:id="R8ac329c7ea13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fc19deff64ab3" /><Relationship Type="http://schemas.openxmlformats.org/officeDocument/2006/relationships/slide" Target="/ppt/slides/slide1.xml" Id="R081c464a999c4ab3" /><Relationship Type="http://schemas.openxmlformats.org/officeDocument/2006/relationships/slide" Target="/ppt/slides/slide2.xml" Id="R7d9d4d2a2c664145" /><Relationship Type="http://schemas.openxmlformats.org/officeDocument/2006/relationships/slide" Target="/ppt/slides/slide3.xml" Id="Rbc54963a0ac44a53" /><Relationship Type="http://schemas.openxmlformats.org/officeDocument/2006/relationships/slide" Target="/ppt/slides/slide4.xml" Id="R6369dda4dbaa4088" /><Relationship Type="http://schemas.openxmlformats.org/officeDocument/2006/relationships/slide" Target="/ppt/slides/slide5.xml" Id="Rab4d29bf110a4b76" /><Relationship Type="http://schemas.openxmlformats.org/officeDocument/2006/relationships/slide" Target="/ppt/slides/slide6.xml" Id="Rc1bfcc48b5214758" /><Relationship Type="http://schemas.openxmlformats.org/officeDocument/2006/relationships/slide" Target="/ppt/slides/slide7.xml" Id="R8ac329c7ea13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d6915b287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f0cae5d341f8" /><Relationship Type="http://schemas.openxmlformats.org/officeDocument/2006/relationships/theme" Target="/ppt/slideMasters/theme/theme1.xml" Id="Rfa4cc873821d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9f0cae5d3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e4036226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d20cc95b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addb2ea14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52bdeed5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1ad29897c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fbee9eebe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60a06443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