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c7b020e26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60f0ede1741cd"/>
  </p:sldMasterIdLst>
  <p:sldIdLst>
    <p:sldId xmlns:r="http://schemas.openxmlformats.org/officeDocument/2006/relationships" id="256" r:id="Rff7e44b14b9d46cd"/>
    <p:sldId xmlns:r="http://schemas.openxmlformats.org/officeDocument/2006/relationships" id="257" r:id="R68e67e4042254bf5"/>
    <p:sldId xmlns:r="http://schemas.openxmlformats.org/officeDocument/2006/relationships" id="258" r:id="R5b06554ffb024a7b"/>
    <p:sldId xmlns:r="http://schemas.openxmlformats.org/officeDocument/2006/relationships" id="259" r:id="R6ee950949b08432b"/>
    <p:sldId xmlns:r="http://schemas.openxmlformats.org/officeDocument/2006/relationships" id="260" r:id="Rdf5e55790a02424f"/>
    <p:sldId xmlns:r="http://schemas.openxmlformats.org/officeDocument/2006/relationships" id="261" r:id="R0c5efffdbec740e9"/>
    <p:sldId xmlns:r="http://schemas.openxmlformats.org/officeDocument/2006/relationships" id="262" r:id="Rda346b852426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60f0ede1741cd" /><Relationship Type="http://schemas.openxmlformats.org/officeDocument/2006/relationships/slide" Target="/ppt/slides/slide1.xml" Id="Rff7e44b14b9d46cd" /><Relationship Type="http://schemas.openxmlformats.org/officeDocument/2006/relationships/slide" Target="/ppt/slides/slide2.xml" Id="R68e67e4042254bf5" /><Relationship Type="http://schemas.openxmlformats.org/officeDocument/2006/relationships/slide" Target="/ppt/slides/slide3.xml" Id="R5b06554ffb024a7b" /><Relationship Type="http://schemas.openxmlformats.org/officeDocument/2006/relationships/slide" Target="/ppt/slides/slide4.xml" Id="R6ee950949b08432b" /><Relationship Type="http://schemas.openxmlformats.org/officeDocument/2006/relationships/slide" Target="/ppt/slides/slide5.xml" Id="Rdf5e55790a02424f" /><Relationship Type="http://schemas.openxmlformats.org/officeDocument/2006/relationships/slide" Target="/ppt/slides/slide6.xml" Id="R0c5efffdbec740e9" /><Relationship Type="http://schemas.openxmlformats.org/officeDocument/2006/relationships/slide" Target="/ppt/slides/slide7.xml" Id="Rda346b852426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9ebc41e52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405298f824ce5" /><Relationship Type="http://schemas.openxmlformats.org/officeDocument/2006/relationships/theme" Target="/ppt/slideMasters/theme/theme1.xml" Id="R35b760edd73d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405298f82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653843c7a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2b9fcdae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b723b91346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482a3f9744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171b4cbc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a46b95e5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daa8aa586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2 499 463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3 246 909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93 991 253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98 771 993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JEKOV IDA P ULSTEIN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MARTINE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KOLBEIN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ULSTEIN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HEIDI ELIN GAMLEM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AS</a:t>
            </a:r>
          </a:p>
        </p:txBody>
      </p:sp>
    </p:spTree>
  </p:cSld>
  <p:clrMapOvr>
    <a:masterClrMapping xmlns:a="http://schemas.openxmlformats.org/drawingml/2006/main"/>
  </p:clrMapOvr>
</p:sld>
</file>