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22ad37394546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df335686b1413d"/>
  </p:sldMasterIdLst>
  <p:sldIdLst>
    <p:sldId xmlns:r="http://schemas.openxmlformats.org/officeDocument/2006/relationships" id="256" r:id="R26fb1cd2e9374b9c"/>
    <p:sldId xmlns:r="http://schemas.openxmlformats.org/officeDocument/2006/relationships" id="257" r:id="R3dd6e87a66f54c6a"/>
    <p:sldId xmlns:r="http://schemas.openxmlformats.org/officeDocument/2006/relationships" id="258" r:id="R15e13d1606bf4d9d"/>
    <p:sldId xmlns:r="http://schemas.openxmlformats.org/officeDocument/2006/relationships" id="259" r:id="R1ddd628ce2ae4ec0"/>
    <p:sldId xmlns:r="http://schemas.openxmlformats.org/officeDocument/2006/relationships" id="260" r:id="Re1d55ef3bab44e29"/>
    <p:sldId xmlns:r="http://schemas.openxmlformats.org/officeDocument/2006/relationships" id="261" r:id="Rec2ecd91022940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f335686b1413d" /><Relationship Type="http://schemas.openxmlformats.org/officeDocument/2006/relationships/slide" Target="/ppt/slides/slide1.xml" Id="R26fb1cd2e9374b9c" /><Relationship Type="http://schemas.openxmlformats.org/officeDocument/2006/relationships/slide" Target="/ppt/slides/slide2.xml" Id="R3dd6e87a66f54c6a" /><Relationship Type="http://schemas.openxmlformats.org/officeDocument/2006/relationships/slide" Target="/ppt/slides/slide3.xml" Id="R15e13d1606bf4d9d" /><Relationship Type="http://schemas.openxmlformats.org/officeDocument/2006/relationships/slide" Target="/ppt/slides/slide4.xml" Id="R1ddd628ce2ae4ec0" /><Relationship Type="http://schemas.openxmlformats.org/officeDocument/2006/relationships/slide" Target="/ppt/slides/slide5.xml" Id="Re1d55ef3bab44e29" /><Relationship Type="http://schemas.openxmlformats.org/officeDocument/2006/relationships/slide" Target="/ppt/slides/slide6.xml" Id="Rec2ecd91022940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09909487144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995f4cf9249b3" /><Relationship Type="http://schemas.openxmlformats.org/officeDocument/2006/relationships/theme" Target="/ppt/slideMasters/theme/theme1.xml" Id="R0d10f730d11a41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a995f4cf9249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a852eae4146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bae4014b74f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ed07b5586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038af232144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f93c28a3943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8f308eb7e4c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Hovsetgjerde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979 970 609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