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b592c8177434d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f1025f872124692"/>
  </p:sldMasterIdLst>
  <p:sldIdLst>
    <p:sldId xmlns:r="http://schemas.openxmlformats.org/officeDocument/2006/relationships" id="256" r:id="Rfa1152865aae43e8"/>
    <p:sldId xmlns:r="http://schemas.openxmlformats.org/officeDocument/2006/relationships" id="257" r:id="Re1a0fa9667434f9c"/>
    <p:sldId xmlns:r="http://schemas.openxmlformats.org/officeDocument/2006/relationships" id="258" r:id="R77b7e3448dbc4cff"/>
    <p:sldId xmlns:r="http://schemas.openxmlformats.org/officeDocument/2006/relationships" id="259" r:id="R53db3ca92a9440f6"/>
    <p:sldId xmlns:r="http://schemas.openxmlformats.org/officeDocument/2006/relationships" id="260" r:id="R44d10853fe804e12"/>
    <p:sldId xmlns:r="http://schemas.openxmlformats.org/officeDocument/2006/relationships" id="261" r:id="Rec68a5ae498f4d26"/>
    <p:sldId xmlns:r="http://schemas.openxmlformats.org/officeDocument/2006/relationships" id="262" r:id="R27cc4c21cd11474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1025f872124692" /><Relationship Type="http://schemas.openxmlformats.org/officeDocument/2006/relationships/slide" Target="/ppt/slides/slide1.xml" Id="Rfa1152865aae43e8" /><Relationship Type="http://schemas.openxmlformats.org/officeDocument/2006/relationships/slide" Target="/ppt/slides/slide2.xml" Id="Re1a0fa9667434f9c" /><Relationship Type="http://schemas.openxmlformats.org/officeDocument/2006/relationships/slide" Target="/ppt/slides/slide3.xml" Id="R77b7e3448dbc4cff" /><Relationship Type="http://schemas.openxmlformats.org/officeDocument/2006/relationships/slide" Target="/ppt/slides/slide4.xml" Id="R53db3ca92a9440f6" /><Relationship Type="http://schemas.openxmlformats.org/officeDocument/2006/relationships/slide" Target="/ppt/slides/slide5.xml" Id="R44d10853fe804e12" /><Relationship Type="http://schemas.openxmlformats.org/officeDocument/2006/relationships/slide" Target="/ppt/slides/slide6.xml" Id="Rec68a5ae498f4d26" /><Relationship Type="http://schemas.openxmlformats.org/officeDocument/2006/relationships/slide" Target="/ppt/slides/slide7.xml" Id="R27cc4c21cd11474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2473f1e028448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9a5727561b47c0" /><Relationship Type="http://schemas.openxmlformats.org/officeDocument/2006/relationships/theme" Target="/ppt/slideMasters/theme/theme1.xml" Id="R7f0fc2bb0a0b4f5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89a5727561b47c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4d75b95146455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8cbaa85e7a486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ab7123b41045e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7546d4640e41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cd19dcfa5e4a9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ff326903b24a1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1776d10e5b49c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VARTDAL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VARTDAL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VARTDAL INVEST AS ble etablert [år] og holder til i Vartdal.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VARTDAL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VARTDAL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VARTDAL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440 800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−5 439 747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157 360 445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1 300 942 923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1 341 403 549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VARTDAL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VARTDAL OTTAR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VARTDAL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Vartdalsstranda 843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6170 Vartdal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04 95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979 903 405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VARTDAL INVEST AS</a:t>
            </a:r>
          </a:p>
        </p:txBody>
      </p:sp>
    </p:spTree>
  </p:cSld>
  <p:clrMapOvr>
    <a:masterClrMapping xmlns:a="http://schemas.openxmlformats.org/drawingml/2006/main"/>
  </p:clrMapOvr>
</p:sld>
</file>