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db8ab0a2864a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27111316954cd0"/>
  </p:sldMasterIdLst>
  <p:sldIdLst>
    <p:sldId xmlns:r="http://schemas.openxmlformats.org/officeDocument/2006/relationships" id="256" r:id="R38d8be6360964a81"/>
    <p:sldId xmlns:r="http://schemas.openxmlformats.org/officeDocument/2006/relationships" id="257" r:id="Rf98e53f2caef43ad"/>
    <p:sldId xmlns:r="http://schemas.openxmlformats.org/officeDocument/2006/relationships" id="258" r:id="Ra07e01cb183d457b"/>
    <p:sldId xmlns:r="http://schemas.openxmlformats.org/officeDocument/2006/relationships" id="259" r:id="R7f891f3f4fe64597"/>
    <p:sldId xmlns:r="http://schemas.openxmlformats.org/officeDocument/2006/relationships" id="260" r:id="Rd4e824b80a0e4dda"/>
    <p:sldId xmlns:r="http://schemas.openxmlformats.org/officeDocument/2006/relationships" id="261" r:id="R7b7f3122070f4e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7111316954cd0" /><Relationship Type="http://schemas.openxmlformats.org/officeDocument/2006/relationships/slide" Target="/ppt/slides/slide1.xml" Id="R38d8be6360964a81" /><Relationship Type="http://schemas.openxmlformats.org/officeDocument/2006/relationships/slide" Target="/ppt/slides/slide2.xml" Id="Rf98e53f2caef43ad" /><Relationship Type="http://schemas.openxmlformats.org/officeDocument/2006/relationships/slide" Target="/ppt/slides/slide3.xml" Id="Ra07e01cb183d457b" /><Relationship Type="http://schemas.openxmlformats.org/officeDocument/2006/relationships/slide" Target="/ppt/slides/slide4.xml" Id="R7f891f3f4fe64597" /><Relationship Type="http://schemas.openxmlformats.org/officeDocument/2006/relationships/slide" Target="/ppt/slides/slide5.xml" Id="Rd4e824b80a0e4dda" /><Relationship Type="http://schemas.openxmlformats.org/officeDocument/2006/relationships/slide" Target="/ppt/slides/slide6.xml" Id="R7b7f3122070f4e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2c424cee3a42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ad518e7004f21" /><Relationship Type="http://schemas.openxmlformats.org/officeDocument/2006/relationships/theme" Target="/ppt/slideMasters/theme/theme1.xml" Id="R5e1e7ba5a04c48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5ad518e7004f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a3461370349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5e254a3e34a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6a00666964f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ca9877b394c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3116cc0da40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4d11e67fd42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VARTDAL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Vartdalsstranda 843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6170 Vartdal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04 95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979 903 405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