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721b71d25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e893692d4487d"/>
  </p:sldMasterIdLst>
  <p:sldIdLst>
    <p:sldId xmlns:r="http://schemas.openxmlformats.org/officeDocument/2006/relationships" id="256" r:id="Ra2d5d73bf5e24395"/>
    <p:sldId xmlns:r="http://schemas.openxmlformats.org/officeDocument/2006/relationships" id="257" r:id="R463ffbe35e7b44b3"/>
    <p:sldId xmlns:r="http://schemas.openxmlformats.org/officeDocument/2006/relationships" id="258" r:id="R7203ed4225324b4b"/>
    <p:sldId xmlns:r="http://schemas.openxmlformats.org/officeDocument/2006/relationships" id="259" r:id="R1387f8a3ae3b4bbb"/>
    <p:sldId xmlns:r="http://schemas.openxmlformats.org/officeDocument/2006/relationships" id="260" r:id="R6fc430f228684bea"/>
    <p:sldId xmlns:r="http://schemas.openxmlformats.org/officeDocument/2006/relationships" id="261" r:id="R5b2c2a4d101846f4"/>
    <p:sldId xmlns:r="http://schemas.openxmlformats.org/officeDocument/2006/relationships" id="262" r:id="Rd8bc112b4bbe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e893692d4487d" /><Relationship Type="http://schemas.openxmlformats.org/officeDocument/2006/relationships/slide" Target="/ppt/slides/slide1.xml" Id="Ra2d5d73bf5e24395" /><Relationship Type="http://schemas.openxmlformats.org/officeDocument/2006/relationships/slide" Target="/ppt/slides/slide2.xml" Id="R463ffbe35e7b44b3" /><Relationship Type="http://schemas.openxmlformats.org/officeDocument/2006/relationships/slide" Target="/ppt/slides/slide3.xml" Id="R7203ed4225324b4b" /><Relationship Type="http://schemas.openxmlformats.org/officeDocument/2006/relationships/slide" Target="/ppt/slides/slide4.xml" Id="R1387f8a3ae3b4bbb" /><Relationship Type="http://schemas.openxmlformats.org/officeDocument/2006/relationships/slide" Target="/ppt/slides/slide5.xml" Id="R6fc430f228684bea" /><Relationship Type="http://schemas.openxmlformats.org/officeDocument/2006/relationships/slide" Target="/ppt/slides/slide6.xml" Id="R5b2c2a4d101846f4" /><Relationship Type="http://schemas.openxmlformats.org/officeDocument/2006/relationships/slide" Target="/ppt/slides/slide7.xml" Id="Rd8bc112b4bbe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b28f6d001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b6dcd0c04eb5" /><Relationship Type="http://schemas.openxmlformats.org/officeDocument/2006/relationships/theme" Target="/ppt/slideMasters/theme/theme1.xml" Id="R6941144d65b7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3b6dcd0c0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cfcbee05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0b162e12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206ca8f3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ec9c9617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ed3634e7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718749de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1ce3cff37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