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f4dede370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eb402529f74c02"/>
  </p:sldMasterIdLst>
  <p:sldIdLst>
    <p:sldId xmlns:r="http://schemas.openxmlformats.org/officeDocument/2006/relationships" id="256" r:id="Ra383aeccc83f4d1e"/>
    <p:sldId xmlns:r="http://schemas.openxmlformats.org/officeDocument/2006/relationships" id="257" r:id="R845926b4d73943bb"/>
    <p:sldId xmlns:r="http://schemas.openxmlformats.org/officeDocument/2006/relationships" id="258" r:id="R80c92aa0f7714e77"/>
    <p:sldId xmlns:r="http://schemas.openxmlformats.org/officeDocument/2006/relationships" id="259" r:id="R9277a15ed2694ac6"/>
    <p:sldId xmlns:r="http://schemas.openxmlformats.org/officeDocument/2006/relationships" id="260" r:id="R3f78e4eeeef64383"/>
    <p:sldId xmlns:r="http://schemas.openxmlformats.org/officeDocument/2006/relationships" id="261" r:id="R6644bb9e2d6b4f4b"/>
    <p:sldId xmlns:r="http://schemas.openxmlformats.org/officeDocument/2006/relationships" id="262" r:id="Rda3d4d8e07fd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b402529f74c02" /><Relationship Type="http://schemas.openxmlformats.org/officeDocument/2006/relationships/slide" Target="/ppt/slides/slide1.xml" Id="Ra383aeccc83f4d1e" /><Relationship Type="http://schemas.openxmlformats.org/officeDocument/2006/relationships/slide" Target="/ppt/slides/slide2.xml" Id="R845926b4d73943bb" /><Relationship Type="http://schemas.openxmlformats.org/officeDocument/2006/relationships/slide" Target="/ppt/slides/slide3.xml" Id="R80c92aa0f7714e77" /><Relationship Type="http://schemas.openxmlformats.org/officeDocument/2006/relationships/slide" Target="/ppt/slides/slide4.xml" Id="R9277a15ed2694ac6" /><Relationship Type="http://schemas.openxmlformats.org/officeDocument/2006/relationships/slide" Target="/ppt/slides/slide5.xml" Id="R3f78e4eeeef64383" /><Relationship Type="http://schemas.openxmlformats.org/officeDocument/2006/relationships/slide" Target="/ppt/slides/slide6.xml" Id="R6644bb9e2d6b4f4b" /><Relationship Type="http://schemas.openxmlformats.org/officeDocument/2006/relationships/slide" Target="/ppt/slides/slide7.xml" Id="Rda3d4d8e07fd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827dbed94f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081e25694437" /><Relationship Type="http://schemas.openxmlformats.org/officeDocument/2006/relationships/theme" Target="/ppt/slideMasters/theme/theme1.xml" Id="R7743009ff2bf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e081e2569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6a7b6f1a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375ddf37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8ebb89e65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a039800de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3d8ef712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29dea936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c5415648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