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c9e7128de942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fc802988e34d38"/>
  </p:sldMasterIdLst>
  <p:sldIdLst>
    <p:sldId xmlns:r="http://schemas.openxmlformats.org/officeDocument/2006/relationships" id="256" r:id="R5d0c5dad08e0423e"/>
    <p:sldId xmlns:r="http://schemas.openxmlformats.org/officeDocument/2006/relationships" id="257" r:id="R389d5174cf7a461a"/>
    <p:sldId xmlns:r="http://schemas.openxmlformats.org/officeDocument/2006/relationships" id="258" r:id="Rb123eee0ff584584"/>
    <p:sldId xmlns:r="http://schemas.openxmlformats.org/officeDocument/2006/relationships" id="259" r:id="Rc4c84c57b2a54e49"/>
    <p:sldId xmlns:r="http://schemas.openxmlformats.org/officeDocument/2006/relationships" id="260" r:id="Rce4bed31540f499b"/>
    <p:sldId xmlns:r="http://schemas.openxmlformats.org/officeDocument/2006/relationships" id="261" r:id="Ra784eca739534d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fc802988e34d38" /><Relationship Type="http://schemas.openxmlformats.org/officeDocument/2006/relationships/slide" Target="/ppt/slides/slide1.xml" Id="R5d0c5dad08e0423e" /><Relationship Type="http://schemas.openxmlformats.org/officeDocument/2006/relationships/slide" Target="/ppt/slides/slide2.xml" Id="R389d5174cf7a461a" /><Relationship Type="http://schemas.openxmlformats.org/officeDocument/2006/relationships/slide" Target="/ppt/slides/slide3.xml" Id="Rb123eee0ff584584" /><Relationship Type="http://schemas.openxmlformats.org/officeDocument/2006/relationships/slide" Target="/ppt/slides/slide4.xml" Id="Rc4c84c57b2a54e49" /><Relationship Type="http://schemas.openxmlformats.org/officeDocument/2006/relationships/slide" Target="/ppt/slides/slide5.xml" Id="Rce4bed31540f499b" /><Relationship Type="http://schemas.openxmlformats.org/officeDocument/2006/relationships/slide" Target="/ppt/slides/slide6.xml" Id="Ra784eca739534d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642f23cf7d4b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7c02c3b5b4f01" /><Relationship Type="http://schemas.openxmlformats.org/officeDocument/2006/relationships/theme" Target="/ppt/slideMasters/theme/theme1.xml" Id="Rafedff000acf49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07c02c3b5b4f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59a2009cc44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24a2dc21a44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964f8019443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28ed4fc3d48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9c712faf448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1193cb12249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Elvagata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6893 Vik I Sogn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69 80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post@vikrekneskap.no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979 868 626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