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5bf76e7f694e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71e06e81c64e8f"/>
  </p:sldMasterIdLst>
  <p:sldIdLst>
    <p:sldId xmlns:r="http://schemas.openxmlformats.org/officeDocument/2006/relationships" id="256" r:id="R1e571e5d954c45e2"/>
    <p:sldId xmlns:r="http://schemas.openxmlformats.org/officeDocument/2006/relationships" id="257" r:id="Rabfaf4f9b1c34116"/>
    <p:sldId xmlns:r="http://schemas.openxmlformats.org/officeDocument/2006/relationships" id="258" r:id="R63bf69cde9e0432d"/>
    <p:sldId xmlns:r="http://schemas.openxmlformats.org/officeDocument/2006/relationships" id="259" r:id="R7a7c47dd8f6f4da4"/>
    <p:sldId xmlns:r="http://schemas.openxmlformats.org/officeDocument/2006/relationships" id="260" r:id="R41c96888adf54f43"/>
    <p:sldId xmlns:r="http://schemas.openxmlformats.org/officeDocument/2006/relationships" id="261" r:id="R4142eabe933c4b73"/>
    <p:sldId xmlns:r="http://schemas.openxmlformats.org/officeDocument/2006/relationships" id="262" r:id="Racca8573799247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71e06e81c64e8f" /><Relationship Type="http://schemas.openxmlformats.org/officeDocument/2006/relationships/slide" Target="/ppt/slides/slide1.xml" Id="R1e571e5d954c45e2" /><Relationship Type="http://schemas.openxmlformats.org/officeDocument/2006/relationships/slide" Target="/ppt/slides/slide2.xml" Id="Rabfaf4f9b1c34116" /><Relationship Type="http://schemas.openxmlformats.org/officeDocument/2006/relationships/slide" Target="/ppt/slides/slide3.xml" Id="R63bf69cde9e0432d" /><Relationship Type="http://schemas.openxmlformats.org/officeDocument/2006/relationships/slide" Target="/ppt/slides/slide4.xml" Id="R7a7c47dd8f6f4da4" /><Relationship Type="http://schemas.openxmlformats.org/officeDocument/2006/relationships/slide" Target="/ppt/slides/slide5.xml" Id="R41c96888adf54f43" /><Relationship Type="http://schemas.openxmlformats.org/officeDocument/2006/relationships/slide" Target="/ppt/slides/slide6.xml" Id="R4142eabe933c4b73" /><Relationship Type="http://schemas.openxmlformats.org/officeDocument/2006/relationships/slide" Target="/ppt/slides/slide7.xml" Id="Racca8573799247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43a1b7531242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fe3a580814dee" /><Relationship Type="http://schemas.openxmlformats.org/officeDocument/2006/relationships/theme" Target="/ppt/slideMasters/theme/theme1.xml" Id="Rddcd22726ea540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7fe3a580814d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0751c5c6942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ab2d88b0d48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42c2f28d9d4e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c162bc1834b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86c8e960147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25097ffe242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3ebd222ff43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ØKONOMISENTERET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ØKONOMISENTERET AS ble etablert [år] og holder til i Røyken.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25 968 093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2 531 634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2 079 558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3 793 755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9 520 637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SIGURD KORSMO  –  25,5 %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KARI- ANNE BORCH  –  25,5 %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 BEATHE JORDHEIM  –  24,1 %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ANN-KRISTIN BORGEN FOSS  –  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SYNNØVE GIMMESTAD  –  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GRETA BAKKEN HENRIKSEN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Hyggenveien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3440 Røyken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31 29 64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post@ok-senteret.no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979 850 212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ØKONOMISENTERET AS</a:t>
            </a:r>
          </a:p>
        </p:txBody>
      </p:sp>
    </p:spTree>
  </p:cSld>
  <p:clrMapOvr>
    <a:masterClrMapping xmlns:a="http://schemas.openxmlformats.org/drawingml/2006/main"/>
  </p:clrMapOvr>
</p:sld>
</file>