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c0c546269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de9bd81944306"/>
  </p:sldMasterIdLst>
  <p:sldIdLst>
    <p:sldId xmlns:r="http://schemas.openxmlformats.org/officeDocument/2006/relationships" id="256" r:id="Rdb83d235256a4033"/>
    <p:sldId xmlns:r="http://schemas.openxmlformats.org/officeDocument/2006/relationships" id="257" r:id="R81f07ad963df4e9f"/>
    <p:sldId xmlns:r="http://schemas.openxmlformats.org/officeDocument/2006/relationships" id="258" r:id="Rebea51c01af44d39"/>
    <p:sldId xmlns:r="http://schemas.openxmlformats.org/officeDocument/2006/relationships" id="259" r:id="R7ab3061ade504482"/>
    <p:sldId xmlns:r="http://schemas.openxmlformats.org/officeDocument/2006/relationships" id="260" r:id="R59a4fa2f859e4bf6"/>
    <p:sldId xmlns:r="http://schemas.openxmlformats.org/officeDocument/2006/relationships" id="261" r:id="Re0c739ad7b6a498a"/>
    <p:sldId xmlns:r="http://schemas.openxmlformats.org/officeDocument/2006/relationships" id="262" r:id="Rd8b9d49d2f3f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de9bd81944306" /><Relationship Type="http://schemas.openxmlformats.org/officeDocument/2006/relationships/slide" Target="/ppt/slides/slide1.xml" Id="Rdb83d235256a4033" /><Relationship Type="http://schemas.openxmlformats.org/officeDocument/2006/relationships/slide" Target="/ppt/slides/slide2.xml" Id="R81f07ad963df4e9f" /><Relationship Type="http://schemas.openxmlformats.org/officeDocument/2006/relationships/slide" Target="/ppt/slides/slide3.xml" Id="Rebea51c01af44d39" /><Relationship Type="http://schemas.openxmlformats.org/officeDocument/2006/relationships/slide" Target="/ppt/slides/slide4.xml" Id="R7ab3061ade504482" /><Relationship Type="http://schemas.openxmlformats.org/officeDocument/2006/relationships/slide" Target="/ppt/slides/slide5.xml" Id="R59a4fa2f859e4bf6" /><Relationship Type="http://schemas.openxmlformats.org/officeDocument/2006/relationships/slide" Target="/ppt/slides/slide6.xml" Id="Re0c739ad7b6a498a" /><Relationship Type="http://schemas.openxmlformats.org/officeDocument/2006/relationships/slide" Target="/ppt/slides/slide7.xml" Id="Rd8b9d49d2f3f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a2394cd89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b91828b34065" /><Relationship Type="http://schemas.openxmlformats.org/officeDocument/2006/relationships/theme" Target="/ppt/slideMasters/theme/theme1.xml" Id="R98ff4f825f29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0b91828b3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3cc25b8b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fd7cad39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3a188ac2c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cf744e6d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e47aa3873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3a6abf78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6c6b9ac50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