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00148a15a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41c3ca34d4268"/>
  </p:sldMasterIdLst>
  <p:sldIdLst>
    <p:sldId xmlns:r="http://schemas.openxmlformats.org/officeDocument/2006/relationships" id="256" r:id="R0e55aa5092d14cf9"/>
    <p:sldId xmlns:r="http://schemas.openxmlformats.org/officeDocument/2006/relationships" id="257" r:id="R7bf121c935d047a8"/>
    <p:sldId xmlns:r="http://schemas.openxmlformats.org/officeDocument/2006/relationships" id="258" r:id="R8f88bb09444648e9"/>
    <p:sldId xmlns:r="http://schemas.openxmlformats.org/officeDocument/2006/relationships" id="259" r:id="R85008f3ca89843ee"/>
    <p:sldId xmlns:r="http://schemas.openxmlformats.org/officeDocument/2006/relationships" id="260" r:id="R26c4dfb900e44afa"/>
    <p:sldId xmlns:r="http://schemas.openxmlformats.org/officeDocument/2006/relationships" id="261" r:id="R3c00e704c4954638"/>
    <p:sldId xmlns:r="http://schemas.openxmlformats.org/officeDocument/2006/relationships" id="262" r:id="R24796c6f3312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41c3ca34d4268" /><Relationship Type="http://schemas.openxmlformats.org/officeDocument/2006/relationships/slide" Target="/ppt/slides/slide1.xml" Id="R0e55aa5092d14cf9" /><Relationship Type="http://schemas.openxmlformats.org/officeDocument/2006/relationships/slide" Target="/ppt/slides/slide2.xml" Id="R7bf121c935d047a8" /><Relationship Type="http://schemas.openxmlformats.org/officeDocument/2006/relationships/slide" Target="/ppt/slides/slide3.xml" Id="R8f88bb09444648e9" /><Relationship Type="http://schemas.openxmlformats.org/officeDocument/2006/relationships/slide" Target="/ppt/slides/slide4.xml" Id="R85008f3ca89843ee" /><Relationship Type="http://schemas.openxmlformats.org/officeDocument/2006/relationships/slide" Target="/ppt/slides/slide5.xml" Id="R26c4dfb900e44afa" /><Relationship Type="http://schemas.openxmlformats.org/officeDocument/2006/relationships/slide" Target="/ppt/slides/slide6.xml" Id="R3c00e704c4954638" /><Relationship Type="http://schemas.openxmlformats.org/officeDocument/2006/relationships/slide" Target="/ppt/slides/slide7.xml" Id="R24796c6f3312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931a668ad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f911632d4941" /><Relationship Type="http://schemas.openxmlformats.org/officeDocument/2006/relationships/theme" Target="/ppt/slideMasters/theme/theme1.xml" Id="R63554c33a534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8f911632d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63d6cbea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4338ffb6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c37b52aa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1f0e1c0d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404f0818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88d1320e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0401879e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