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b2dd9b17ae40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ae2740434d4c14"/>
  </p:sldMasterIdLst>
  <p:sldIdLst>
    <p:sldId xmlns:r="http://schemas.openxmlformats.org/officeDocument/2006/relationships" id="256" r:id="R4313b639c0894656"/>
    <p:sldId xmlns:r="http://schemas.openxmlformats.org/officeDocument/2006/relationships" id="257" r:id="R76d7bcf0160b4192"/>
    <p:sldId xmlns:r="http://schemas.openxmlformats.org/officeDocument/2006/relationships" id="258" r:id="R946bef222a3849f9"/>
    <p:sldId xmlns:r="http://schemas.openxmlformats.org/officeDocument/2006/relationships" id="259" r:id="Rc92b8a7d59d94991"/>
    <p:sldId xmlns:r="http://schemas.openxmlformats.org/officeDocument/2006/relationships" id="260" r:id="R31d7289cc0784ee3"/>
    <p:sldId xmlns:r="http://schemas.openxmlformats.org/officeDocument/2006/relationships" id="261" r:id="R8b3c5791f3dc4f44"/>
    <p:sldId xmlns:r="http://schemas.openxmlformats.org/officeDocument/2006/relationships" id="262" r:id="Rb85e0cb807c542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e2740434d4c14" /><Relationship Type="http://schemas.openxmlformats.org/officeDocument/2006/relationships/slide" Target="/ppt/slides/slide1.xml" Id="R4313b639c0894656" /><Relationship Type="http://schemas.openxmlformats.org/officeDocument/2006/relationships/slide" Target="/ppt/slides/slide2.xml" Id="R76d7bcf0160b4192" /><Relationship Type="http://schemas.openxmlformats.org/officeDocument/2006/relationships/slide" Target="/ppt/slides/slide3.xml" Id="R946bef222a3849f9" /><Relationship Type="http://schemas.openxmlformats.org/officeDocument/2006/relationships/slide" Target="/ppt/slides/slide4.xml" Id="Rc92b8a7d59d94991" /><Relationship Type="http://schemas.openxmlformats.org/officeDocument/2006/relationships/slide" Target="/ppt/slides/slide5.xml" Id="R31d7289cc0784ee3" /><Relationship Type="http://schemas.openxmlformats.org/officeDocument/2006/relationships/slide" Target="/ppt/slides/slide6.xml" Id="R8b3c5791f3dc4f44" /><Relationship Type="http://schemas.openxmlformats.org/officeDocument/2006/relationships/slide" Target="/ppt/slides/slide7.xml" Id="Rb85e0cb807c542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79db0dd1934b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db60126d44c2c" /><Relationship Type="http://schemas.openxmlformats.org/officeDocument/2006/relationships/theme" Target="/ppt/slideMasters/theme/theme1.xml" Id="Re2ca3839d35748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0db60126d44c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b2380f77f44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307feeebd44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7d65dda034c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eb13684264b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c74953cd64f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c1588c75d4c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312d837e545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FORVIS MAZARS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111 715 290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14 185 185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13 593 050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55 287 520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HANEVOLD ALEXANDER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NINA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JALVING RUNE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LINNERUD ODD HUGO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PERLEBO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TRUSTED EXPERIENCE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post@mazars.no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www.mazars.no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979 605 994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