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ece55b1c244f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ee6eb319b9425e"/>
  </p:sldMasterIdLst>
  <p:sldIdLst>
    <p:sldId xmlns:r="http://schemas.openxmlformats.org/officeDocument/2006/relationships" id="256" r:id="R144d467f51364e89"/>
    <p:sldId xmlns:r="http://schemas.openxmlformats.org/officeDocument/2006/relationships" id="257" r:id="R251d9cdc2f0845b8"/>
    <p:sldId xmlns:r="http://schemas.openxmlformats.org/officeDocument/2006/relationships" id="258" r:id="R1a38d02f5e354474"/>
    <p:sldId xmlns:r="http://schemas.openxmlformats.org/officeDocument/2006/relationships" id="259" r:id="Rb2417bc70d9b4ccb"/>
    <p:sldId xmlns:r="http://schemas.openxmlformats.org/officeDocument/2006/relationships" id="260" r:id="Rd793549445ba4ad4"/>
    <p:sldId xmlns:r="http://schemas.openxmlformats.org/officeDocument/2006/relationships" id="261" r:id="Rb433e47221144d06"/>
    <p:sldId xmlns:r="http://schemas.openxmlformats.org/officeDocument/2006/relationships" id="262" r:id="Rec1add9774e047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ee6eb319b9425e" /><Relationship Type="http://schemas.openxmlformats.org/officeDocument/2006/relationships/slide" Target="/ppt/slides/slide1.xml" Id="R144d467f51364e89" /><Relationship Type="http://schemas.openxmlformats.org/officeDocument/2006/relationships/slide" Target="/ppt/slides/slide2.xml" Id="R251d9cdc2f0845b8" /><Relationship Type="http://schemas.openxmlformats.org/officeDocument/2006/relationships/slide" Target="/ppt/slides/slide3.xml" Id="R1a38d02f5e354474" /><Relationship Type="http://schemas.openxmlformats.org/officeDocument/2006/relationships/slide" Target="/ppt/slides/slide4.xml" Id="Rb2417bc70d9b4ccb" /><Relationship Type="http://schemas.openxmlformats.org/officeDocument/2006/relationships/slide" Target="/ppt/slides/slide5.xml" Id="Rd793549445ba4ad4" /><Relationship Type="http://schemas.openxmlformats.org/officeDocument/2006/relationships/slide" Target="/ppt/slides/slide6.xml" Id="Rb433e47221144d06" /><Relationship Type="http://schemas.openxmlformats.org/officeDocument/2006/relationships/slide" Target="/ppt/slides/slide7.xml" Id="Rec1add9774e047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ec51645a2b44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3a3949be8417f" /><Relationship Type="http://schemas.openxmlformats.org/officeDocument/2006/relationships/theme" Target="/ppt/slideMasters/theme/theme1.xml" Id="R1719c8c007a246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b3a3949be841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c21084bf994a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b5fca3df245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277df55944d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7ac949ce0045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8af4cab8944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d068462b949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78bd66bd0f46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BJERKNES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BJERKNES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BJERKNES EIENDOM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BJERKNES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BJERKNES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BJERKNES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−3 441 056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64 598 099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308 560 364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318 765 189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BJERKNES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EINAR MELBYE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BJERKNES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Fredliløkka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3031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979 564 295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BJERKNES EIENDOM AS</a:t>
            </a:r>
          </a:p>
        </p:txBody>
      </p:sp>
    </p:spTree>
  </p:cSld>
  <p:clrMapOvr>
    <a:masterClrMapping xmlns:a="http://schemas.openxmlformats.org/drawingml/2006/main"/>
  </p:clrMapOvr>
</p:sld>
</file>