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cc0cc7dc7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db397953a4ffa"/>
  </p:sldMasterIdLst>
  <p:sldIdLst>
    <p:sldId xmlns:r="http://schemas.openxmlformats.org/officeDocument/2006/relationships" id="256" r:id="R1462b6316428424a"/>
    <p:sldId xmlns:r="http://schemas.openxmlformats.org/officeDocument/2006/relationships" id="257" r:id="R5a9228efbb8c455f"/>
    <p:sldId xmlns:r="http://schemas.openxmlformats.org/officeDocument/2006/relationships" id="258" r:id="R8f0b8a5f85b34d2c"/>
    <p:sldId xmlns:r="http://schemas.openxmlformats.org/officeDocument/2006/relationships" id="259" r:id="R4e855e01d6c64516"/>
    <p:sldId xmlns:r="http://schemas.openxmlformats.org/officeDocument/2006/relationships" id="260" r:id="R5d9f05bc1dda4ac9"/>
    <p:sldId xmlns:r="http://schemas.openxmlformats.org/officeDocument/2006/relationships" id="261" r:id="Rdc322a3befdd429a"/>
    <p:sldId xmlns:r="http://schemas.openxmlformats.org/officeDocument/2006/relationships" id="262" r:id="R16c1bf1b4846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db397953a4ffa" /><Relationship Type="http://schemas.openxmlformats.org/officeDocument/2006/relationships/slide" Target="/ppt/slides/slide1.xml" Id="R1462b6316428424a" /><Relationship Type="http://schemas.openxmlformats.org/officeDocument/2006/relationships/slide" Target="/ppt/slides/slide2.xml" Id="R5a9228efbb8c455f" /><Relationship Type="http://schemas.openxmlformats.org/officeDocument/2006/relationships/slide" Target="/ppt/slides/slide3.xml" Id="R8f0b8a5f85b34d2c" /><Relationship Type="http://schemas.openxmlformats.org/officeDocument/2006/relationships/slide" Target="/ppt/slides/slide4.xml" Id="R4e855e01d6c64516" /><Relationship Type="http://schemas.openxmlformats.org/officeDocument/2006/relationships/slide" Target="/ppt/slides/slide5.xml" Id="R5d9f05bc1dda4ac9" /><Relationship Type="http://schemas.openxmlformats.org/officeDocument/2006/relationships/slide" Target="/ppt/slides/slide6.xml" Id="Rdc322a3befdd429a" /><Relationship Type="http://schemas.openxmlformats.org/officeDocument/2006/relationships/slide" Target="/ppt/slides/slide7.xml" Id="R16c1bf1b4846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36380e01e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dab648ef4e6a" /><Relationship Type="http://schemas.openxmlformats.org/officeDocument/2006/relationships/theme" Target="/ppt/slideMasters/theme/theme1.xml" Id="Ra42eb08d858b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0dab648ef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9d1b4a6d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c79a25dc4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eaa484403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d7f4d3d9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e8f14463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365fa222b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5ad70179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