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92ae41a61148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e231543b3a4da6"/>
  </p:sldMasterIdLst>
  <p:sldIdLst>
    <p:sldId xmlns:r="http://schemas.openxmlformats.org/officeDocument/2006/relationships" id="256" r:id="Rf3636ffee83c44d5"/>
    <p:sldId xmlns:r="http://schemas.openxmlformats.org/officeDocument/2006/relationships" id="257" r:id="R174bca9fc05a4475"/>
    <p:sldId xmlns:r="http://schemas.openxmlformats.org/officeDocument/2006/relationships" id="258" r:id="Rda2c0abacad5497b"/>
    <p:sldId xmlns:r="http://schemas.openxmlformats.org/officeDocument/2006/relationships" id="259" r:id="Rba6dea03858c4e83"/>
    <p:sldId xmlns:r="http://schemas.openxmlformats.org/officeDocument/2006/relationships" id="260" r:id="Rca049a970bda49f2"/>
    <p:sldId xmlns:r="http://schemas.openxmlformats.org/officeDocument/2006/relationships" id="261" r:id="R862da82778854184"/>
    <p:sldId xmlns:r="http://schemas.openxmlformats.org/officeDocument/2006/relationships" id="262" r:id="R35bf5286944e49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e231543b3a4da6" /><Relationship Type="http://schemas.openxmlformats.org/officeDocument/2006/relationships/slide" Target="/ppt/slides/slide1.xml" Id="Rf3636ffee83c44d5" /><Relationship Type="http://schemas.openxmlformats.org/officeDocument/2006/relationships/slide" Target="/ppt/slides/slide2.xml" Id="R174bca9fc05a4475" /><Relationship Type="http://schemas.openxmlformats.org/officeDocument/2006/relationships/slide" Target="/ppt/slides/slide3.xml" Id="Rda2c0abacad5497b" /><Relationship Type="http://schemas.openxmlformats.org/officeDocument/2006/relationships/slide" Target="/ppt/slides/slide4.xml" Id="Rba6dea03858c4e83" /><Relationship Type="http://schemas.openxmlformats.org/officeDocument/2006/relationships/slide" Target="/ppt/slides/slide5.xml" Id="Rca049a970bda49f2" /><Relationship Type="http://schemas.openxmlformats.org/officeDocument/2006/relationships/slide" Target="/ppt/slides/slide6.xml" Id="R862da82778854184" /><Relationship Type="http://schemas.openxmlformats.org/officeDocument/2006/relationships/slide" Target="/ppt/slides/slide7.xml" Id="R35bf5286944e49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73de4ae59947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20ee346ab4653" /><Relationship Type="http://schemas.openxmlformats.org/officeDocument/2006/relationships/theme" Target="/ppt/slideMasters/theme/theme1.xml" Id="R825516c38cea44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a20ee346ab46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627918f3a42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bf54e098542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ad38579c141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d341e551c49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36e89921044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cdd841dd146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e86e6401648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SEE NORD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SEE NORD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86 922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1 983 049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13 142 683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13 378 491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Heggesletta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9402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979 399 170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