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0a2ebe706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7e4d9f149435d"/>
  </p:sldMasterIdLst>
  <p:sldIdLst>
    <p:sldId xmlns:r="http://schemas.openxmlformats.org/officeDocument/2006/relationships" id="256" r:id="R123a305ac7024dcd"/>
    <p:sldId xmlns:r="http://schemas.openxmlformats.org/officeDocument/2006/relationships" id="257" r:id="R92c944c42135484f"/>
    <p:sldId xmlns:r="http://schemas.openxmlformats.org/officeDocument/2006/relationships" id="258" r:id="R16aeef3682de4cf5"/>
    <p:sldId xmlns:r="http://schemas.openxmlformats.org/officeDocument/2006/relationships" id="259" r:id="Rc5a1a68a58634625"/>
    <p:sldId xmlns:r="http://schemas.openxmlformats.org/officeDocument/2006/relationships" id="260" r:id="Rfe0b27e98eac4689"/>
    <p:sldId xmlns:r="http://schemas.openxmlformats.org/officeDocument/2006/relationships" id="261" r:id="Rfddffca202ed456e"/>
    <p:sldId xmlns:r="http://schemas.openxmlformats.org/officeDocument/2006/relationships" id="262" r:id="R5a116c3e5c9d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7e4d9f149435d" /><Relationship Type="http://schemas.openxmlformats.org/officeDocument/2006/relationships/slide" Target="/ppt/slides/slide1.xml" Id="R123a305ac7024dcd" /><Relationship Type="http://schemas.openxmlformats.org/officeDocument/2006/relationships/slide" Target="/ppt/slides/slide2.xml" Id="R92c944c42135484f" /><Relationship Type="http://schemas.openxmlformats.org/officeDocument/2006/relationships/slide" Target="/ppt/slides/slide3.xml" Id="R16aeef3682de4cf5" /><Relationship Type="http://schemas.openxmlformats.org/officeDocument/2006/relationships/slide" Target="/ppt/slides/slide4.xml" Id="Rc5a1a68a58634625" /><Relationship Type="http://schemas.openxmlformats.org/officeDocument/2006/relationships/slide" Target="/ppt/slides/slide5.xml" Id="Rfe0b27e98eac4689" /><Relationship Type="http://schemas.openxmlformats.org/officeDocument/2006/relationships/slide" Target="/ppt/slides/slide6.xml" Id="Rfddffca202ed456e" /><Relationship Type="http://schemas.openxmlformats.org/officeDocument/2006/relationships/slide" Target="/ppt/slides/slide7.xml" Id="R5a116c3e5c9d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3cd6018c9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306e6bfab4ca2" /><Relationship Type="http://schemas.openxmlformats.org/officeDocument/2006/relationships/theme" Target="/ppt/slideMasters/theme/theme1.xml" Id="R32a18bd14935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306e6bfab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894b2910a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646f25f8f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bf8c7cdb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53c1e4e9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6123929d1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79f2863bf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e0a9203c7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