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43e346bc3b44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77a7a73ed544c1"/>
  </p:sldMasterIdLst>
  <p:sldIdLst>
    <p:sldId xmlns:r="http://schemas.openxmlformats.org/officeDocument/2006/relationships" id="256" r:id="R3a253ae1e4944e36"/>
    <p:sldId xmlns:r="http://schemas.openxmlformats.org/officeDocument/2006/relationships" id="257" r:id="R4ed469d999784392"/>
    <p:sldId xmlns:r="http://schemas.openxmlformats.org/officeDocument/2006/relationships" id="258" r:id="Rc401dcbdd42f417b"/>
    <p:sldId xmlns:r="http://schemas.openxmlformats.org/officeDocument/2006/relationships" id="259" r:id="R2e21680304154fa8"/>
    <p:sldId xmlns:r="http://schemas.openxmlformats.org/officeDocument/2006/relationships" id="260" r:id="R33902f43b86c448e"/>
    <p:sldId xmlns:r="http://schemas.openxmlformats.org/officeDocument/2006/relationships" id="261" r:id="R61737a5eff1245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7a7a73ed544c1" /><Relationship Type="http://schemas.openxmlformats.org/officeDocument/2006/relationships/slide" Target="/ppt/slides/slide1.xml" Id="R3a253ae1e4944e36" /><Relationship Type="http://schemas.openxmlformats.org/officeDocument/2006/relationships/slide" Target="/ppt/slides/slide2.xml" Id="R4ed469d999784392" /><Relationship Type="http://schemas.openxmlformats.org/officeDocument/2006/relationships/slide" Target="/ppt/slides/slide3.xml" Id="Rc401dcbdd42f417b" /><Relationship Type="http://schemas.openxmlformats.org/officeDocument/2006/relationships/slide" Target="/ppt/slides/slide4.xml" Id="R2e21680304154fa8" /><Relationship Type="http://schemas.openxmlformats.org/officeDocument/2006/relationships/slide" Target="/ppt/slides/slide5.xml" Id="R33902f43b86c448e" /><Relationship Type="http://schemas.openxmlformats.org/officeDocument/2006/relationships/slide" Target="/ppt/slides/slide6.xml" Id="R61737a5eff1245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e0e4b494a47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74819c3964020" /><Relationship Type="http://schemas.openxmlformats.org/officeDocument/2006/relationships/theme" Target="/ppt/slideMasters/theme/theme1.xml" Id="Rda5ab89e362544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474819c39640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16aacc49d43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eeea1c37544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97e7f836445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a233e0d204b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c91617c1940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063b6cbd441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