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2b213fa204c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bc90c08f749df"/>
  </p:sldMasterIdLst>
  <p:sldIdLst>
    <p:sldId xmlns:r="http://schemas.openxmlformats.org/officeDocument/2006/relationships" id="256" r:id="Rc1428f0439d04b71"/>
    <p:sldId xmlns:r="http://schemas.openxmlformats.org/officeDocument/2006/relationships" id="257" r:id="R832e114c44b6428f"/>
    <p:sldId xmlns:r="http://schemas.openxmlformats.org/officeDocument/2006/relationships" id="258" r:id="Rba1b0d0d930f4e85"/>
    <p:sldId xmlns:r="http://schemas.openxmlformats.org/officeDocument/2006/relationships" id="259" r:id="R1338503f98e64d53"/>
    <p:sldId xmlns:r="http://schemas.openxmlformats.org/officeDocument/2006/relationships" id="260" r:id="R1058aff231b749e5"/>
    <p:sldId xmlns:r="http://schemas.openxmlformats.org/officeDocument/2006/relationships" id="261" r:id="R9cb212e786174183"/>
    <p:sldId xmlns:r="http://schemas.openxmlformats.org/officeDocument/2006/relationships" id="262" r:id="R0c1db180428946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bc90c08f749df" /><Relationship Type="http://schemas.openxmlformats.org/officeDocument/2006/relationships/slide" Target="/ppt/slides/slide1.xml" Id="Rc1428f0439d04b71" /><Relationship Type="http://schemas.openxmlformats.org/officeDocument/2006/relationships/slide" Target="/ppt/slides/slide2.xml" Id="R832e114c44b6428f" /><Relationship Type="http://schemas.openxmlformats.org/officeDocument/2006/relationships/slide" Target="/ppt/slides/slide3.xml" Id="Rba1b0d0d930f4e85" /><Relationship Type="http://schemas.openxmlformats.org/officeDocument/2006/relationships/slide" Target="/ppt/slides/slide4.xml" Id="R1338503f98e64d53" /><Relationship Type="http://schemas.openxmlformats.org/officeDocument/2006/relationships/slide" Target="/ppt/slides/slide5.xml" Id="R1058aff231b749e5" /><Relationship Type="http://schemas.openxmlformats.org/officeDocument/2006/relationships/slide" Target="/ppt/slides/slide6.xml" Id="R9cb212e786174183" /><Relationship Type="http://schemas.openxmlformats.org/officeDocument/2006/relationships/slide" Target="/ppt/slides/slide7.xml" Id="R0c1db180428946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5afdae7d0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0fbd07ea04c76" /><Relationship Type="http://schemas.openxmlformats.org/officeDocument/2006/relationships/theme" Target="/ppt/slideMasters/theme/theme1.xml" Id="R5d6442aeebb840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c0fbd07ea0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ba44e1467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006a6a9a4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b33188ecc41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a0b70a5ee41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b6a5436d646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18d02a60b40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d8d139d6d4b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CONNECT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CONNECT REGNSKAP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5 896 431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 alle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979 362 501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