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b5364f306944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439e393a05409b"/>
  </p:sldMasterIdLst>
  <p:sldIdLst>
    <p:sldId xmlns:r="http://schemas.openxmlformats.org/officeDocument/2006/relationships" id="256" r:id="R11b65518f5364d31"/>
    <p:sldId xmlns:r="http://schemas.openxmlformats.org/officeDocument/2006/relationships" id="257" r:id="R86182f6a9fc4417e"/>
    <p:sldId xmlns:r="http://schemas.openxmlformats.org/officeDocument/2006/relationships" id="258" r:id="Ra2885d4a2fcf4c96"/>
    <p:sldId xmlns:r="http://schemas.openxmlformats.org/officeDocument/2006/relationships" id="259" r:id="R1d2de14ff54f4cf0"/>
    <p:sldId xmlns:r="http://schemas.openxmlformats.org/officeDocument/2006/relationships" id="260" r:id="Rc00280640e50440b"/>
    <p:sldId xmlns:r="http://schemas.openxmlformats.org/officeDocument/2006/relationships" id="261" r:id="R249a2ca6d25542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39e393a05409b" /><Relationship Type="http://schemas.openxmlformats.org/officeDocument/2006/relationships/slide" Target="/ppt/slides/slide1.xml" Id="R11b65518f5364d31" /><Relationship Type="http://schemas.openxmlformats.org/officeDocument/2006/relationships/slide" Target="/ppt/slides/slide2.xml" Id="R86182f6a9fc4417e" /><Relationship Type="http://schemas.openxmlformats.org/officeDocument/2006/relationships/slide" Target="/ppt/slides/slide3.xml" Id="Ra2885d4a2fcf4c96" /><Relationship Type="http://schemas.openxmlformats.org/officeDocument/2006/relationships/slide" Target="/ppt/slides/slide4.xml" Id="R1d2de14ff54f4cf0" /><Relationship Type="http://schemas.openxmlformats.org/officeDocument/2006/relationships/slide" Target="/ppt/slides/slide5.xml" Id="Rc00280640e50440b" /><Relationship Type="http://schemas.openxmlformats.org/officeDocument/2006/relationships/slide" Target="/ppt/slides/slide6.xml" Id="R249a2ca6d25542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079323a444f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e6feadbbb44a5" /><Relationship Type="http://schemas.openxmlformats.org/officeDocument/2006/relationships/theme" Target="/ppt/slideMasters/theme/theme1.xml" Id="R30a2aa47a5c144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ce6feadbbb44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4f9081f444f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377be54e446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160c9279c4b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c491ab190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1756ace0943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7228b3a8d49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979 319 568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