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659937e73e4f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37ae739366413c"/>
  </p:sldMasterIdLst>
  <p:sldIdLst>
    <p:sldId xmlns:r="http://schemas.openxmlformats.org/officeDocument/2006/relationships" id="256" r:id="R1e493e11276a4fa4"/>
    <p:sldId xmlns:r="http://schemas.openxmlformats.org/officeDocument/2006/relationships" id="257" r:id="Rffb013a7bf384d91"/>
    <p:sldId xmlns:r="http://schemas.openxmlformats.org/officeDocument/2006/relationships" id="258" r:id="Rb395c6c4c9004700"/>
    <p:sldId xmlns:r="http://schemas.openxmlformats.org/officeDocument/2006/relationships" id="259" r:id="R0766042604c74e2b"/>
    <p:sldId xmlns:r="http://schemas.openxmlformats.org/officeDocument/2006/relationships" id="260" r:id="Rabdc51e559974418"/>
    <p:sldId xmlns:r="http://schemas.openxmlformats.org/officeDocument/2006/relationships" id="261" r:id="R3dc7b499480c43bf"/>
    <p:sldId xmlns:r="http://schemas.openxmlformats.org/officeDocument/2006/relationships" id="262" r:id="Ra089132a126e4f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37ae739366413c" /><Relationship Type="http://schemas.openxmlformats.org/officeDocument/2006/relationships/slide" Target="/ppt/slides/slide1.xml" Id="R1e493e11276a4fa4" /><Relationship Type="http://schemas.openxmlformats.org/officeDocument/2006/relationships/slide" Target="/ppt/slides/slide2.xml" Id="Rffb013a7bf384d91" /><Relationship Type="http://schemas.openxmlformats.org/officeDocument/2006/relationships/slide" Target="/ppt/slides/slide3.xml" Id="Rb395c6c4c9004700" /><Relationship Type="http://schemas.openxmlformats.org/officeDocument/2006/relationships/slide" Target="/ppt/slides/slide4.xml" Id="R0766042604c74e2b" /><Relationship Type="http://schemas.openxmlformats.org/officeDocument/2006/relationships/slide" Target="/ppt/slides/slide5.xml" Id="Rabdc51e559974418" /><Relationship Type="http://schemas.openxmlformats.org/officeDocument/2006/relationships/slide" Target="/ppt/slides/slide6.xml" Id="R3dc7b499480c43bf" /><Relationship Type="http://schemas.openxmlformats.org/officeDocument/2006/relationships/slide" Target="/ppt/slides/slide7.xml" Id="Ra089132a126e4f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af924cef1941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5f45484204575" /><Relationship Type="http://schemas.openxmlformats.org/officeDocument/2006/relationships/theme" Target="/ppt/slideMasters/theme/theme1.xml" Id="Rc546e6b5b53246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d5f454842045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1b421b70448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43752eefe44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2c5d59fea4f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04c08433f43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c636430ee43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fdfb8c5424c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4a31359a84d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HVERVEN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 REVISJON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37 553 562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4 315 694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3 445 622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1 183 354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11 498 372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REVISORHUSET INVEST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BRATVOLD JAKOB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ELNÆS RUNE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 TORILL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DOLVIK TORIL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LØVHOLM LARS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Kartverksveien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11 69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post@hvervenrevisjon.no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www.hvervenrevisjon.no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979 290 861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