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834c6eec5e4d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51adfcdd8f41a8"/>
  </p:sldMasterIdLst>
  <p:sldIdLst>
    <p:sldId xmlns:r="http://schemas.openxmlformats.org/officeDocument/2006/relationships" id="256" r:id="R0dde2d5c48d24424"/>
    <p:sldId xmlns:r="http://schemas.openxmlformats.org/officeDocument/2006/relationships" id="257" r:id="R9eebbe28a55140bb"/>
    <p:sldId xmlns:r="http://schemas.openxmlformats.org/officeDocument/2006/relationships" id="258" r:id="Rdfd5f07575d946e5"/>
    <p:sldId xmlns:r="http://schemas.openxmlformats.org/officeDocument/2006/relationships" id="259" r:id="Rdce27bd0fe4844df"/>
    <p:sldId xmlns:r="http://schemas.openxmlformats.org/officeDocument/2006/relationships" id="260" r:id="R845900576ca543da"/>
    <p:sldId xmlns:r="http://schemas.openxmlformats.org/officeDocument/2006/relationships" id="261" r:id="Ra198981f29da44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1adfcdd8f41a8" /><Relationship Type="http://schemas.openxmlformats.org/officeDocument/2006/relationships/slide" Target="/ppt/slides/slide1.xml" Id="R0dde2d5c48d24424" /><Relationship Type="http://schemas.openxmlformats.org/officeDocument/2006/relationships/slide" Target="/ppt/slides/slide2.xml" Id="R9eebbe28a55140bb" /><Relationship Type="http://schemas.openxmlformats.org/officeDocument/2006/relationships/slide" Target="/ppt/slides/slide3.xml" Id="Rdfd5f07575d946e5" /><Relationship Type="http://schemas.openxmlformats.org/officeDocument/2006/relationships/slide" Target="/ppt/slides/slide4.xml" Id="Rdce27bd0fe4844df" /><Relationship Type="http://schemas.openxmlformats.org/officeDocument/2006/relationships/slide" Target="/ppt/slides/slide5.xml" Id="R845900576ca543da" /><Relationship Type="http://schemas.openxmlformats.org/officeDocument/2006/relationships/slide" Target="/ppt/slides/slide6.xml" Id="Ra198981f29da44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8d0220e7044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d980ba67e4dbf" /><Relationship Type="http://schemas.openxmlformats.org/officeDocument/2006/relationships/theme" Target="/ppt/slideMasters/theme/theme1.xml" Id="Ra4c3255a8dd446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ad980ba67e4d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49803df0f4d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2bda8093845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d2e91ee6244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a978d9eb44e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57a8266bd4c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bd78e24ae4b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ORDO INVESTERINGSSELSKAP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ORDO INVESTERINGSSELSKAP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3 402 952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22 654 241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37 162 733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Kirkeåsveien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979 263 279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