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245bdaf9034b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51ab9d50c4b81"/>
  </p:sldMasterIdLst>
  <p:sldIdLst>
    <p:sldId xmlns:r="http://schemas.openxmlformats.org/officeDocument/2006/relationships" id="256" r:id="R1511c9a95ba14571"/>
    <p:sldId xmlns:r="http://schemas.openxmlformats.org/officeDocument/2006/relationships" id="257" r:id="R07b5272ec9c1451c"/>
    <p:sldId xmlns:r="http://schemas.openxmlformats.org/officeDocument/2006/relationships" id="258" r:id="Rf3a9a73e911d41f2"/>
    <p:sldId xmlns:r="http://schemas.openxmlformats.org/officeDocument/2006/relationships" id="259" r:id="Rb60a19d7d15545e5"/>
    <p:sldId xmlns:r="http://schemas.openxmlformats.org/officeDocument/2006/relationships" id="260" r:id="Ra0b6c7afbe6147c8"/>
    <p:sldId xmlns:r="http://schemas.openxmlformats.org/officeDocument/2006/relationships" id="261" r:id="R30155663c30c4a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51ab9d50c4b81" /><Relationship Type="http://schemas.openxmlformats.org/officeDocument/2006/relationships/slide" Target="/ppt/slides/slide1.xml" Id="R1511c9a95ba14571" /><Relationship Type="http://schemas.openxmlformats.org/officeDocument/2006/relationships/slide" Target="/ppt/slides/slide2.xml" Id="R07b5272ec9c1451c" /><Relationship Type="http://schemas.openxmlformats.org/officeDocument/2006/relationships/slide" Target="/ppt/slides/slide3.xml" Id="Rf3a9a73e911d41f2" /><Relationship Type="http://schemas.openxmlformats.org/officeDocument/2006/relationships/slide" Target="/ppt/slides/slide4.xml" Id="Rb60a19d7d15545e5" /><Relationship Type="http://schemas.openxmlformats.org/officeDocument/2006/relationships/slide" Target="/ppt/slides/slide5.xml" Id="Ra0b6c7afbe6147c8" /><Relationship Type="http://schemas.openxmlformats.org/officeDocument/2006/relationships/slide" Target="/ppt/slides/slide6.xml" Id="R30155663c30c4a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de9c85a6d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aa053bef4422e" /><Relationship Type="http://schemas.openxmlformats.org/officeDocument/2006/relationships/theme" Target="/ppt/slideMasters/theme/theme1.xml" Id="R11fcf390386348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aa053bef4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7b260bc0d4a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1a8be6543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d4f47877749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794e107bd45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446fabaaf48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b3e0795b447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ORDO INVESTERINGSSELSKAP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ORDO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ORDO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ORDO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ORDO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ORDO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Kirkeåsveien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979 263 279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ORDO INVESTERINGSSELSKAP AS</a:t>
            </a:r>
          </a:p>
        </p:txBody>
      </p:sp>
    </p:spTree>
  </p:cSld>
  <p:clrMapOvr>
    <a:masterClrMapping xmlns:a="http://schemas.openxmlformats.org/drawingml/2006/main"/>
  </p:clrMapOvr>
</p:sld>
</file>