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a50c73f2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e385a659f443d"/>
  </p:sldMasterIdLst>
  <p:sldIdLst>
    <p:sldId xmlns:r="http://schemas.openxmlformats.org/officeDocument/2006/relationships" id="256" r:id="R79a81a14ed5e416d"/>
    <p:sldId xmlns:r="http://schemas.openxmlformats.org/officeDocument/2006/relationships" id="257" r:id="R8a7718e7d42e4396"/>
    <p:sldId xmlns:r="http://schemas.openxmlformats.org/officeDocument/2006/relationships" id="258" r:id="R5dad2763bf224649"/>
    <p:sldId xmlns:r="http://schemas.openxmlformats.org/officeDocument/2006/relationships" id="259" r:id="R3fef4569e30842c6"/>
    <p:sldId xmlns:r="http://schemas.openxmlformats.org/officeDocument/2006/relationships" id="260" r:id="Rb7b7c3b6c8b5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e385a659f443d" /><Relationship Type="http://schemas.openxmlformats.org/officeDocument/2006/relationships/slide" Target="/ppt/slides/slide1.xml" Id="R79a81a14ed5e416d" /><Relationship Type="http://schemas.openxmlformats.org/officeDocument/2006/relationships/slide" Target="/ppt/slides/slide2.xml" Id="R8a7718e7d42e4396" /><Relationship Type="http://schemas.openxmlformats.org/officeDocument/2006/relationships/slide" Target="/ppt/slides/slide3.xml" Id="R5dad2763bf224649" /><Relationship Type="http://schemas.openxmlformats.org/officeDocument/2006/relationships/slide" Target="/ppt/slides/slide4.xml" Id="R3fef4569e30842c6" /><Relationship Type="http://schemas.openxmlformats.org/officeDocument/2006/relationships/slide" Target="/ppt/slides/slide5.xml" Id="Rb7b7c3b6c8b5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dcdca5a51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740bd482a4811" /><Relationship Type="http://schemas.openxmlformats.org/officeDocument/2006/relationships/theme" Target="/ppt/slideMasters/theme/theme1.xml" Id="R086f4d90e3d0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740bd482a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b5d652f2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9c332882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8e2e3d95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4feb084c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2bf6f7f2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