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e7ac52888848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a8013a925b44f1"/>
  </p:sldMasterIdLst>
  <p:sldIdLst>
    <p:sldId xmlns:r="http://schemas.openxmlformats.org/officeDocument/2006/relationships" id="256" r:id="R933fe1366bbf4d06"/>
    <p:sldId xmlns:r="http://schemas.openxmlformats.org/officeDocument/2006/relationships" id="257" r:id="R27cf7cb98dc64ce4"/>
    <p:sldId xmlns:r="http://schemas.openxmlformats.org/officeDocument/2006/relationships" id="258" r:id="R6cd8c2eb2cf04e0b"/>
    <p:sldId xmlns:r="http://schemas.openxmlformats.org/officeDocument/2006/relationships" id="259" r:id="R4582ae832373436a"/>
    <p:sldId xmlns:r="http://schemas.openxmlformats.org/officeDocument/2006/relationships" id="260" r:id="R1df25f82670544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8013a925b44f1" /><Relationship Type="http://schemas.openxmlformats.org/officeDocument/2006/relationships/slide" Target="/ppt/slides/slide1.xml" Id="R933fe1366bbf4d06" /><Relationship Type="http://schemas.openxmlformats.org/officeDocument/2006/relationships/slide" Target="/ppt/slides/slide2.xml" Id="R27cf7cb98dc64ce4" /><Relationship Type="http://schemas.openxmlformats.org/officeDocument/2006/relationships/slide" Target="/ppt/slides/slide3.xml" Id="R6cd8c2eb2cf04e0b" /><Relationship Type="http://schemas.openxmlformats.org/officeDocument/2006/relationships/slide" Target="/ppt/slides/slide4.xml" Id="R4582ae832373436a" /><Relationship Type="http://schemas.openxmlformats.org/officeDocument/2006/relationships/slide" Target="/ppt/slides/slide5.xml" Id="R1df25f82670544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32bfefb0e4f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349aff9ab4143" /><Relationship Type="http://schemas.openxmlformats.org/officeDocument/2006/relationships/theme" Target="/ppt/slideMasters/theme/theme1.xml" Id="Rfb3cd5a3543e46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8349aff9ab41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8be32779643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260222edc4e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c13c6de12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1bd66b6a541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fb435e4cf47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