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643077a28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475f25a95442a"/>
  </p:sldMasterIdLst>
  <p:sldIdLst>
    <p:sldId xmlns:r="http://schemas.openxmlformats.org/officeDocument/2006/relationships" id="256" r:id="R6bea6e004d3d4862"/>
    <p:sldId xmlns:r="http://schemas.openxmlformats.org/officeDocument/2006/relationships" id="257" r:id="R3fd6651df49e4605"/>
    <p:sldId xmlns:r="http://schemas.openxmlformats.org/officeDocument/2006/relationships" id="258" r:id="R323b2a9a240144a2"/>
    <p:sldId xmlns:r="http://schemas.openxmlformats.org/officeDocument/2006/relationships" id="259" r:id="Rf8c4e35784154388"/>
    <p:sldId xmlns:r="http://schemas.openxmlformats.org/officeDocument/2006/relationships" id="260" r:id="R9eb5335a132c4b91"/>
    <p:sldId xmlns:r="http://schemas.openxmlformats.org/officeDocument/2006/relationships" id="261" r:id="R263cf42deb9a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475f25a95442a" /><Relationship Type="http://schemas.openxmlformats.org/officeDocument/2006/relationships/slide" Target="/ppt/slides/slide1.xml" Id="R6bea6e004d3d4862" /><Relationship Type="http://schemas.openxmlformats.org/officeDocument/2006/relationships/slide" Target="/ppt/slides/slide2.xml" Id="R3fd6651df49e4605" /><Relationship Type="http://schemas.openxmlformats.org/officeDocument/2006/relationships/slide" Target="/ppt/slides/slide3.xml" Id="R323b2a9a240144a2" /><Relationship Type="http://schemas.openxmlformats.org/officeDocument/2006/relationships/slide" Target="/ppt/slides/slide4.xml" Id="Rf8c4e35784154388" /><Relationship Type="http://schemas.openxmlformats.org/officeDocument/2006/relationships/slide" Target="/ppt/slides/slide5.xml" Id="R9eb5335a132c4b91" /><Relationship Type="http://schemas.openxmlformats.org/officeDocument/2006/relationships/slide" Target="/ppt/slides/slide6.xml" Id="R263cf42deb9a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35065481a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c95fc55084d83" /><Relationship Type="http://schemas.openxmlformats.org/officeDocument/2006/relationships/theme" Target="/ppt/slideMasters/theme/theme1.xml" Id="R9c662ef2252a4a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c95fc5508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5612c3c84f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2cf9a2fcc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e953b08e1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5e3fca3e7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042f5bd5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24c8e121641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