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58ec82985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b5d4fc14044e1"/>
  </p:sldMasterIdLst>
  <p:sldIdLst>
    <p:sldId xmlns:r="http://schemas.openxmlformats.org/officeDocument/2006/relationships" id="256" r:id="R7436ff266cdc40ed"/>
    <p:sldId xmlns:r="http://schemas.openxmlformats.org/officeDocument/2006/relationships" id="257" r:id="R157d3d446ab64a07"/>
    <p:sldId xmlns:r="http://schemas.openxmlformats.org/officeDocument/2006/relationships" id="258" r:id="R98fcc282edfe492b"/>
    <p:sldId xmlns:r="http://schemas.openxmlformats.org/officeDocument/2006/relationships" id="259" r:id="Rf36276072e7944c8"/>
    <p:sldId xmlns:r="http://schemas.openxmlformats.org/officeDocument/2006/relationships" id="260" r:id="Rf63a0b0e829943ef"/>
    <p:sldId xmlns:r="http://schemas.openxmlformats.org/officeDocument/2006/relationships" id="261" r:id="Rc4c19e8ed69d4f01"/>
    <p:sldId xmlns:r="http://schemas.openxmlformats.org/officeDocument/2006/relationships" id="262" r:id="R7e6371769e54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b5d4fc14044e1" /><Relationship Type="http://schemas.openxmlformats.org/officeDocument/2006/relationships/slide" Target="/ppt/slides/slide1.xml" Id="R7436ff266cdc40ed" /><Relationship Type="http://schemas.openxmlformats.org/officeDocument/2006/relationships/slide" Target="/ppt/slides/slide2.xml" Id="R157d3d446ab64a07" /><Relationship Type="http://schemas.openxmlformats.org/officeDocument/2006/relationships/slide" Target="/ppt/slides/slide3.xml" Id="R98fcc282edfe492b" /><Relationship Type="http://schemas.openxmlformats.org/officeDocument/2006/relationships/slide" Target="/ppt/slides/slide4.xml" Id="Rf36276072e7944c8" /><Relationship Type="http://schemas.openxmlformats.org/officeDocument/2006/relationships/slide" Target="/ppt/slides/slide5.xml" Id="Rf63a0b0e829943ef" /><Relationship Type="http://schemas.openxmlformats.org/officeDocument/2006/relationships/slide" Target="/ppt/slides/slide6.xml" Id="Rc4c19e8ed69d4f01" /><Relationship Type="http://schemas.openxmlformats.org/officeDocument/2006/relationships/slide" Target="/ppt/slides/slide7.xml" Id="R7e6371769e54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140ddd5d5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0e5e7f974154" /><Relationship Type="http://schemas.openxmlformats.org/officeDocument/2006/relationships/theme" Target="/ppt/slideMasters/theme/theme1.xml" Id="R123e6171bbe8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730e5e7f97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6f30e170a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f25d75633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4c6faac7d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2621e2cf4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0739c0b82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042da347d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b13c60086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REVISJON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12 661 280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