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97089db6a34e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4059d5ce3d4c61"/>
  </p:sldMasterIdLst>
  <p:sldIdLst>
    <p:sldId xmlns:r="http://schemas.openxmlformats.org/officeDocument/2006/relationships" id="256" r:id="R13c005e9c6034e5c"/>
    <p:sldId xmlns:r="http://schemas.openxmlformats.org/officeDocument/2006/relationships" id="257" r:id="R4ec4b5898e9847a1"/>
    <p:sldId xmlns:r="http://schemas.openxmlformats.org/officeDocument/2006/relationships" id="258" r:id="R473a6db9dfed4aeb"/>
    <p:sldId xmlns:r="http://schemas.openxmlformats.org/officeDocument/2006/relationships" id="259" r:id="Rc1845c12eb6c443c"/>
    <p:sldId xmlns:r="http://schemas.openxmlformats.org/officeDocument/2006/relationships" id="260" r:id="R0ebc67db33164db2"/>
    <p:sldId xmlns:r="http://schemas.openxmlformats.org/officeDocument/2006/relationships" id="261" r:id="R32bae0919faa45ff"/>
    <p:sldId xmlns:r="http://schemas.openxmlformats.org/officeDocument/2006/relationships" id="262" r:id="R5b720923098644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4059d5ce3d4c61" /><Relationship Type="http://schemas.openxmlformats.org/officeDocument/2006/relationships/slide" Target="/ppt/slides/slide1.xml" Id="R13c005e9c6034e5c" /><Relationship Type="http://schemas.openxmlformats.org/officeDocument/2006/relationships/slide" Target="/ppt/slides/slide2.xml" Id="R4ec4b5898e9847a1" /><Relationship Type="http://schemas.openxmlformats.org/officeDocument/2006/relationships/slide" Target="/ppt/slides/slide3.xml" Id="R473a6db9dfed4aeb" /><Relationship Type="http://schemas.openxmlformats.org/officeDocument/2006/relationships/slide" Target="/ppt/slides/slide4.xml" Id="Rc1845c12eb6c443c" /><Relationship Type="http://schemas.openxmlformats.org/officeDocument/2006/relationships/slide" Target="/ppt/slides/slide5.xml" Id="R0ebc67db33164db2" /><Relationship Type="http://schemas.openxmlformats.org/officeDocument/2006/relationships/slide" Target="/ppt/slides/slide6.xml" Id="R32bae0919faa45ff" /><Relationship Type="http://schemas.openxmlformats.org/officeDocument/2006/relationships/slide" Target="/ppt/slides/slide7.xml" Id="R5b720923098644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4d6bb62b9c41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efde0d27fd437f" /><Relationship Type="http://schemas.openxmlformats.org/officeDocument/2006/relationships/theme" Target="/ppt/slideMasters/theme/theme1.xml" Id="Rd50f80d4ffa942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efde0d27fd43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5c051276c42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1acbd898234b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11f8a537e84a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8fa36bc23946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37423d0cf643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e2f6764df542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1e04cc1ca142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RIISALLEEN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RIISALLEEN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RIISALLEEN INVEST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RIISALLEEN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RIISALLEEN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RIISALLEEN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−350 010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39 125 324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157 596 638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158 464 145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RIISALLEEN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SVINDAL AKSEL LUND  –  44,8 %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SVINDAL SIMEN LUND  –  44,8 %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SVINDAL BJØRN OLAF  –  10,4 %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RIISALLEEN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SLM Revisjon AS, Stortorget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87 42 86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978 687 415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RIISALLEEN INVEST AS</a:t>
            </a:r>
          </a:p>
        </p:txBody>
      </p:sp>
    </p:spTree>
  </p:cSld>
  <p:clrMapOvr>
    <a:masterClrMapping xmlns:a="http://schemas.openxmlformats.org/drawingml/2006/main"/>
  </p:clrMapOvr>
</p:sld>
</file>