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db3fe1eff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7b4db79c64227"/>
  </p:sldMasterIdLst>
  <p:sldIdLst>
    <p:sldId xmlns:r="http://schemas.openxmlformats.org/officeDocument/2006/relationships" id="256" r:id="Re107b3b3dc564b2e"/>
    <p:sldId xmlns:r="http://schemas.openxmlformats.org/officeDocument/2006/relationships" id="257" r:id="Rf119def85fb4492e"/>
    <p:sldId xmlns:r="http://schemas.openxmlformats.org/officeDocument/2006/relationships" id="258" r:id="Rbbffafa036e646d5"/>
    <p:sldId xmlns:r="http://schemas.openxmlformats.org/officeDocument/2006/relationships" id="259" r:id="R55aa28f1627746b0"/>
    <p:sldId xmlns:r="http://schemas.openxmlformats.org/officeDocument/2006/relationships" id="260" r:id="R20a2967a6d1b4ba0"/>
    <p:sldId xmlns:r="http://schemas.openxmlformats.org/officeDocument/2006/relationships" id="261" r:id="Re84c6cbb843e46aa"/>
    <p:sldId xmlns:r="http://schemas.openxmlformats.org/officeDocument/2006/relationships" id="262" r:id="R093f0a482208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7b4db79c64227" /><Relationship Type="http://schemas.openxmlformats.org/officeDocument/2006/relationships/slide" Target="/ppt/slides/slide1.xml" Id="Re107b3b3dc564b2e" /><Relationship Type="http://schemas.openxmlformats.org/officeDocument/2006/relationships/slide" Target="/ppt/slides/slide2.xml" Id="Rf119def85fb4492e" /><Relationship Type="http://schemas.openxmlformats.org/officeDocument/2006/relationships/slide" Target="/ppt/slides/slide3.xml" Id="Rbbffafa036e646d5" /><Relationship Type="http://schemas.openxmlformats.org/officeDocument/2006/relationships/slide" Target="/ppt/slides/slide4.xml" Id="R55aa28f1627746b0" /><Relationship Type="http://schemas.openxmlformats.org/officeDocument/2006/relationships/slide" Target="/ppt/slides/slide5.xml" Id="R20a2967a6d1b4ba0" /><Relationship Type="http://schemas.openxmlformats.org/officeDocument/2006/relationships/slide" Target="/ppt/slides/slide6.xml" Id="Re84c6cbb843e46aa" /><Relationship Type="http://schemas.openxmlformats.org/officeDocument/2006/relationships/slide" Target="/ppt/slides/slide7.xml" Id="R093f0a482208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e260cfb65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9a5c6c1144dc" /><Relationship Type="http://schemas.openxmlformats.org/officeDocument/2006/relationships/theme" Target="/ppt/slideMasters/theme/theme1.xml" Id="R67fee82b4b7e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69a5c6c11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ce55020ae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8f4188c6b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cbb9ceaf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77c900cc9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4dcb3fda6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9d919b70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ccd24840d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115 583 369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108 743 098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99 617 067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727 548 468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781 600 137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