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3da7f707c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60e6c8fc24113"/>
  </p:sldMasterIdLst>
  <p:sldIdLst>
    <p:sldId xmlns:r="http://schemas.openxmlformats.org/officeDocument/2006/relationships" id="256" r:id="R84483dd0a61240ae"/>
    <p:sldId xmlns:r="http://schemas.openxmlformats.org/officeDocument/2006/relationships" id="257" r:id="R44877929bca34dee"/>
    <p:sldId xmlns:r="http://schemas.openxmlformats.org/officeDocument/2006/relationships" id="258" r:id="Rf7b2d4eacc444fed"/>
    <p:sldId xmlns:r="http://schemas.openxmlformats.org/officeDocument/2006/relationships" id="259" r:id="R8a7cdd839f534b99"/>
    <p:sldId xmlns:r="http://schemas.openxmlformats.org/officeDocument/2006/relationships" id="260" r:id="Rde46ebb3b0ff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60e6c8fc24113" /><Relationship Type="http://schemas.openxmlformats.org/officeDocument/2006/relationships/slide" Target="/ppt/slides/slide1.xml" Id="R84483dd0a61240ae" /><Relationship Type="http://schemas.openxmlformats.org/officeDocument/2006/relationships/slide" Target="/ppt/slides/slide2.xml" Id="R44877929bca34dee" /><Relationship Type="http://schemas.openxmlformats.org/officeDocument/2006/relationships/slide" Target="/ppt/slides/slide3.xml" Id="Rf7b2d4eacc444fed" /><Relationship Type="http://schemas.openxmlformats.org/officeDocument/2006/relationships/slide" Target="/ppt/slides/slide4.xml" Id="R8a7cdd839f534b99" /><Relationship Type="http://schemas.openxmlformats.org/officeDocument/2006/relationships/slide" Target="/ppt/slides/slide5.xml" Id="Rde46ebb3b0ff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b9e260d89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6ff2d2e74ee9" /><Relationship Type="http://schemas.openxmlformats.org/officeDocument/2006/relationships/theme" Target="/ppt/slideMasters/theme/theme1.xml" Id="R5b7dd7b2551b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b6ff2d2e7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d5ccbebbf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7db82e49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0c1ba5981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849a8644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6735174d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