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919336d9741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e5a61b7204b28"/>
  </p:sldMasterIdLst>
  <p:sldIdLst>
    <p:sldId xmlns:r="http://schemas.openxmlformats.org/officeDocument/2006/relationships" id="256" r:id="Rc21f862a9872462a"/>
    <p:sldId xmlns:r="http://schemas.openxmlformats.org/officeDocument/2006/relationships" id="257" r:id="R02430f12b98c4c98"/>
    <p:sldId xmlns:r="http://schemas.openxmlformats.org/officeDocument/2006/relationships" id="258" r:id="R099e64489ec045d9"/>
    <p:sldId xmlns:r="http://schemas.openxmlformats.org/officeDocument/2006/relationships" id="259" r:id="Rd343451a85fb4dba"/>
    <p:sldId xmlns:r="http://schemas.openxmlformats.org/officeDocument/2006/relationships" id="260" r:id="R4945b8298f8e4480"/>
    <p:sldId xmlns:r="http://schemas.openxmlformats.org/officeDocument/2006/relationships" id="261" r:id="R955016efdf7b4770"/>
    <p:sldId xmlns:r="http://schemas.openxmlformats.org/officeDocument/2006/relationships" id="262" r:id="R797136bd37ae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e5a61b7204b28" /><Relationship Type="http://schemas.openxmlformats.org/officeDocument/2006/relationships/slide" Target="/ppt/slides/slide1.xml" Id="Rc21f862a9872462a" /><Relationship Type="http://schemas.openxmlformats.org/officeDocument/2006/relationships/slide" Target="/ppt/slides/slide2.xml" Id="R02430f12b98c4c98" /><Relationship Type="http://schemas.openxmlformats.org/officeDocument/2006/relationships/slide" Target="/ppt/slides/slide3.xml" Id="R099e64489ec045d9" /><Relationship Type="http://schemas.openxmlformats.org/officeDocument/2006/relationships/slide" Target="/ppt/slides/slide4.xml" Id="Rd343451a85fb4dba" /><Relationship Type="http://schemas.openxmlformats.org/officeDocument/2006/relationships/slide" Target="/ppt/slides/slide5.xml" Id="R4945b8298f8e4480" /><Relationship Type="http://schemas.openxmlformats.org/officeDocument/2006/relationships/slide" Target="/ppt/slides/slide6.xml" Id="R955016efdf7b4770" /><Relationship Type="http://schemas.openxmlformats.org/officeDocument/2006/relationships/slide" Target="/ppt/slides/slide7.xml" Id="R797136bd37ae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b4e842cec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1f8891b5c4f91" /><Relationship Type="http://schemas.openxmlformats.org/officeDocument/2006/relationships/theme" Target="/ppt/slideMasters/theme/theme1.xml" Id="R0ccb896a85a7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51f8891b5c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cf47f16d24d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97a952068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e44d042cf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54fae0ce9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072df17e7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7444d0cbb41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865003fc2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SOWIAC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SOWIAC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16 838 680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FRODE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