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b35c75b7e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43436efed49e9"/>
  </p:sldMasterIdLst>
  <p:sldIdLst>
    <p:sldId xmlns:r="http://schemas.openxmlformats.org/officeDocument/2006/relationships" id="256" r:id="Re7c7410daaab48d9"/>
    <p:sldId xmlns:r="http://schemas.openxmlformats.org/officeDocument/2006/relationships" id="257" r:id="Rd9b8a8922bbe408b"/>
    <p:sldId xmlns:r="http://schemas.openxmlformats.org/officeDocument/2006/relationships" id="258" r:id="R7f7017db7be149e1"/>
    <p:sldId xmlns:r="http://schemas.openxmlformats.org/officeDocument/2006/relationships" id="259" r:id="R8bd5aeb7cc534808"/>
    <p:sldId xmlns:r="http://schemas.openxmlformats.org/officeDocument/2006/relationships" id="260" r:id="Ra6ba2416a1aa4101"/>
    <p:sldId xmlns:r="http://schemas.openxmlformats.org/officeDocument/2006/relationships" id="261" r:id="R45e1bb326915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43436efed49e9" /><Relationship Type="http://schemas.openxmlformats.org/officeDocument/2006/relationships/slide" Target="/ppt/slides/slide1.xml" Id="Re7c7410daaab48d9" /><Relationship Type="http://schemas.openxmlformats.org/officeDocument/2006/relationships/slide" Target="/ppt/slides/slide2.xml" Id="Rd9b8a8922bbe408b" /><Relationship Type="http://schemas.openxmlformats.org/officeDocument/2006/relationships/slide" Target="/ppt/slides/slide3.xml" Id="R7f7017db7be149e1" /><Relationship Type="http://schemas.openxmlformats.org/officeDocument/2006/relationships/slide" Target="/ppt/slides/slide4.xml" Id="R8bd5aeb7cc534808" /><Relationship Type="http://schemas.openxmlformats.org/officeDocument/2006/relationships/slide" Target="/ppt/slides/slide5.xml" Id="Ra6ba2416a1aa4101" /><Relationship Type="http://schemas.openxmlformats.org/officeDocument/2006/relationships/slide" Target="/ppt/slides/slide6.xml" Id="R45e1bb326915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e0737ea6a4e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46d46c2334853" /><Relationship Type="http://schemas.openxmlformats.org/officeDocument/2006/relationships/theme" Target="/ppt/slideMasters/theme/theme1.xml" Id="Rdd6fd1785050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46d46c233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7a2c2b2b9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df9602c1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4b6861d5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527a7bd0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3094a91a1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6c57673b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