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c718d79e11d4dbd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184f0cbe244a24"/>
  </p:sldMasterIdLst>
  <p:sldIdLst>
    <p:sldId xmlns:r="http://schemas.openxmlformats.org/officeDocument/2006/relationships" id="256" r:id="Rc2056d3efe374c40"/>
    <p:sldId xmlns:r="http://schemas.openxmlformats.org/officeDocument/2006/relationships" id="257" r:id="R68568b0a3b024a56"/>
    <p:sldId xmlns:r="http://schemas.openxmlformats.org/officeDocument/2006/relationships" id="258" r:id="R69761ce77ac84e50"/>
    <p:sldId xmlns:r="http://schemas.openxmlformats.org/officeDocument/2006/relationships" id="259" r:id="Rf958718d338d43fe"/>
    <p:sldId xmlns:r="http://schemas.openxmlformats.org/officeDocument/2006/relationships" id="260" r:id="Rb6f18475938a415a"/>
    <p:sldId xmlns:r="http://schemas.openxmlformats.org/officeDocument/2006/relationships" id="261" r:id="R127c08b5b70f4ee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184f0cbe244a24" /><Relationship Type="http://schemas.openxmlformats.org/officeDocument/2006/relationships/slide" Target="/ppt/slides/slide1.xml" Id="Rc2056d3efe374c40" /><Relationship Type="http://schemas.openxmlformats.org/officeDocument/2006/relationships/slide" Target="/ppt/slides/slide2.xml" Id="R68568b0a3b024a56" /><Relationship Type="http://schemas.openxmlformats.org/officeDocument/2006/relationships/slide" Target="/ppt/slides/slide3.xml" Id="R69761ce77ac84e50" /><Relationship Type="http://schemas.openxmlformats.org/officeDocument/2006/relationships/slide" Target="/ppt/slides/slide4.xml" Id="Rf958718d338d43fe" /><Relationship Type="http://schemas.openxmlformats.org/officeDocument/2006/relationships/slide" Target="/ppt/slides/slide5.xml" Id="Rb6f18475938a415a" /><Relationship Type="http://schemas.openxmlformats.org/officeDocument/2006/relationships/slide" Target="/ppt/slides/slide6.xml" Id="R127c08b5b70f4ee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4b47cb6447468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6419a709b7488e" /><Relationship Type="http://schemas.openxmlformats.org/officeDocument/2006/relationships/theme" Target="/ppt/slideMasters/theme/theme1.xml" Id="Rd62288a7559d4f1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b6419a709b7488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b1d66876cd45a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de88328f1d414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9b8da9cdd5434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196d9ded8a04ad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2c14234b76b42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1915a8c01149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FONDSFINANS UTDANNELSESFOND STI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FONDSFINANS UTDANNELSESFOND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FONDSFINANS UTDANNELSESFOND STI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FONDSFINANS UTDANNELSESFOND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FONDSFINANS UTDANNELSESFOND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FONDSFINANS UTDANNELSESFOND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2 565 329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743 226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772 078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39 009 106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39 009 107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FONDSFINANS UTDANNELSESFOND STI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v/Fondsfinans ASA, Haakon VIIs gate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23 11 30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977 119 820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FONDSFINANS UTDANNELSESFOND STI</a:t>
            </a:r>
          </a:p>
        </p:txBody>
      </p:sp>
    </p:spTree>
  </p:cSld>
  <p:clrMapOvr>
    <a:masterClrMapping xmlns:a="http://schemas.openxmlformats.org/drawingml/2006/main"/>
  </p:clrMapOvr>
</p:sld>
</file>