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08501166fa6457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bd629f93233482b"/>
  </p:sldMasterIdLst>
  <p:sldIdLst>
    <p:sldId xmlns:r="http://schemas.openxmlformats.org/officeDocument/2006/relationships" id="256" r:id="Rc792ac0ec3bc4081"/>
    <p:sldId xmlns:r="http://schemas.openxmlformats.org/officeDocument/2006/relationships" id="257" r:id="Racd46f0a38d94f40"/>
    <p:sldId xmlns:r="http://schemas.openxmlformats.org/officeDocument/2006/relationships" id="258" r:id="Re2c099ced5114a35"/>
    <p:sldId xmlns:r="http://schemas.openxmlformats.org/officeDocument/2006/relationships" id="259" r:id="R88d1e4fdf30d494f"/>
    <p:sldId xmlns:r="http://schemas.openxmlformats.org/officeDocument/2006/relationships" id="260" r:id="R866fe8ebb80f4564"/>
    <p:sldId xmlns:r="http://schemas.openxmlformats.org/officeDocument/2006/relationships" id="261" r:id="R4bd59e6019024520"/>
    <p:sldId xmlns:r="http://schemas.openxmlformats.org/officeDocument/2006/relationships" id="262" r:id="R572250711f064af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bd629f93233482b" /><Relationship Type="http://schemas.openxmlformats.org/officeDocument/2006/relationships/slide" Target="/ppt/slides/slide1.xml" Id="Rc792ac0ec3bc4081" /><Relationship Type="http://schemas.openxmlformats.org/officeDocument/2006/relationships/slide" Target="/ppt/slides/slide2.xml" Id="Racd46f0a38d94f40" /><Relationship Type="http://schemas.openxmlformats.org/officeDocument/2006/relationships/slide" Target="/ppt/slides/slide3.xml" Id="Re2c099ced5114a35" /><Relationship Type="http://schemas.openxmlformats.org/officeDocument/2006/relationships/slide" Target="/ppt/slides/slide4.xml" Id="R88d1e4fdf30d494f" /><Relationship Type="http://schemas.openxmlformats.org/officeDocument/2006/relationships/slide" Target="/ppt/slides/slide5.xml" Id="R866fe8ebb80f4564" /><Relationship Type="http://schemas.openxmlformats.org/officeDocument/2006/relationships/slide" Target="/ppt/slides/slide6.xml" Id="R4bd59e6019024520" /><Relationship Type="http://schemas.openxmlformats.org/officeDocument/2006/relationships/slide" Target="/ppt/slides/slide7.xml" Id="R572250711f064af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6fc02705c3e47e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4f4d8933e84852" /><Relationship Type="http://schemas.openxmlformats.org/officeDocument/2006/relationships/theme" Target="/ppt/slideMasters/theme/theme1.xml" Id="R9de01c3ccff54c7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64f4d8933e8485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6d15c102884f1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c93a782e8a443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d002a79ce441f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e81440d1d7450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74dbe812fb46b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3353f12ba749c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fa312a224f42b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 M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 M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 M REGNSKAP AS ble etablert [år] og holder til i Veavågen.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 M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 M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 M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40 839 685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13 643 587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10 601 404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2 905 393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19 755 552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 M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ACCRU PARTNERS NORGE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 M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Bleikmyrvegen 44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4276 Veavågen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52846430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977 082 811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 M REGNSKAP AS</a:t>
            </a:r>
          </a:p>
        </p:txBody>
      </p:sp>
    </p:spTree>
  </p:cSld>
  <p:clrMapOvr>
    <a:masterClrMapping xmlns:a="http://schemas.openxmlformats.org/drawingml/2006/main"/>
  </p:clrMapOvr>
</p:sld>
</file>