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840226358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09629ad4747f2"/>
  </p:sldMasterIdLst>
  <p:sldIdLst>
    <p:sldId xmlns:r="http://schemas.openxmlformats.org/officeDocument/2006/relationships" id="256" r:id="Rb327607bd6a1482f"/>
    <p:sldId xmlns:r="http://schemas.openxmlformats.org/officeDocument/2006/relationships" id="257" r:id="R779c7c5dc5614e45"/>
    <p:sldId xmlns:r="http://schemas.openxmlformats.org/officeDocument/2006/relationships" id="258" r:id="R86182dcfdeb04073"/>
    <p:sldId xmlns:r="http://schemas.openxmlformats.org/officeDocument/2006/relationships" id="259" r:id="R2d7f0b2e383749b1"/>
    <p:sldId xmlns:r="http://schemas.openxmlformats.org/officeDocument/2006/relationships" id="260" r:id="R3f947a9a6b4f472f"/>
    <p:sldId xmlns:r="http://schemas.openxmlformats.org/officeDocument/2006/relationships" id="261" r:id="R59d1ea0fa9014ea1"/>
    <p:sldId xmlns:r="http://schemas.openxmlformats.org/officeDocument/2006/relationships" id="262" r:id="Rb4def2975fa1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09629ad4747f2" /><Relationship Type="http://schemas.openxmlformats.org/officeDocument/2006/relationships/slide" Target="/ppt/slides/slide1.xml" Id="Rb327607bd6a1482f" /><Relationship Type="http://schemas.openxmlformats.org/officeDocument/2006/relationships/slide" Target="/ppt/slides/slide2.xml" Id="R779c7c5dc5614e45" /><Relationship Type="http://schemas.openxmlformats.org/officeDocument/2006/relationships/slide" Target="/ppt/slides/slide3.xml" Id="R86182dcfdeb04073" /><Relationship Type="http://schemas.openxmlformats.org/officeDocument/2006/relationships/slide" Target="/ppt/slides/slide4.xml" Id="R2d7f0b2e383749b1" /><Relationship Type="http://schemas.openxmlformats.org/officeDocument/2006/relationships/slide" Target="/ppt/slides/slide5.xml" Id="R3f947a9a6b4f472f" /><Relationship Type="http://schemas.openxmlformats.org/officeDocument/2006/relationships/slide" Target="/ppt/slides/slide6.xml" Id="R59d1ea0fa9014ea1" /><Relationship Type="http://schemas.openxmlformats.org/officeDocument/2006/relationships/slide" Target="/ppt/slides/slide7.xml" Id="Rb4def2975fa1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20c9b075e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df98456cf468f" /><Relationship Type="http://schemas.openxmlformats.org/officeDocument/2006/relationships/theme" Target="/ppt/slideMasters/theme/theme1.xml" Id="R1a00490eb15041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df98456cf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f1256caf4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03f6f9113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e632006db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c5550df01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bbc9ee414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eb722e5984f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280b62fc4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HOLDING FLADHUS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311 244 671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LARS TORE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NINA KRISTINE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NILS OLE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nof@okonomibistand.no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