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d5005e10de48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b522f5410f4152"/>
  </p:sldMasterIdLst>
  <p:sldIdLst>
    <p:sldId xmlns:r="http://schemas.openxmlformats.org/officeDocument/2006/relationships" id="256" r:id="R76f04745d1d04172"/>
    <p:sldId xmlns:r="http://schemas.openxmlformats.org/officeDocument/2006/relationships" id="257" r:id="R9ceadc0af5714d0b"/>
    <p:sldId xmlns:r="http://schemas.openxmlformats.org/officeDocument/2006/relationships" id="258" r:id="R27857b22aaa64459"/>
    <p:sldId xmlns:r="http://schemas.openxmlformats.org/officeDocument/2006/relationships" id="259" r:id="R17f7130d788a4bcb"/>
    <p:sldId xmlns:r="http://schemas.openxmlformats.org/officeDocument/2006/relationships" id="260" r:id="R1bc7a21754e544a5"/>
    <p:sldId xmlns:r="http://schemas.openxmlformats.org/officeDocument/2006/relationships" id="261" r:id="R0ef2c6fa5f6c4dd0"/>
    <p:sldId xmlns:r="http://schemas.openxmlformats.org/officeDocument/2006/relationships" id="262" r:id="R14475fa4986749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522f5410f4152" /><Relationship Type="http://schemas.openxmlformats.org/officeDocument/2006/relationships/slide" Target="/ppt/slides/slide1.xml" Id="R76f04745d1d04172" /><Relationship Type="http://schemas.openxmlformats.org/officeDocument/2006/relationships/slide" Target="/ppt/slides/slide2.xml" Id="R9ceadc0af5714d0b" /><Relationship Type="http://schemas.openxmlformats.org/officeDocument/2006/relationships/slide" Target="/ppt/slides/slide3.xml" Id="R27857b22aaa64459" /><Relationship Type="http://schemas.openxmlformats.org/officeDocument/2006/relationships/slide" Target="/ppt/slides/slide4.xml" Id="R17f7130d788a4bcb" /><Relationship Type="http://schemas.openxmlformats.org/officeDocument/2006/relationships/slide" Target="/ppt/slides/slide5.xml" Id="R1bc7a21754e544a5" /><Relationship Type="http://schemas.openxmlformats.org/officeDocument/2006/relationships/slide" Target="/ppt/slides/slide6.xml" Id="R0ef2c6fa5f6c4dd0" /><Relationship Type="http://schemas.openxmlformats.org/officeDocument/2006/relationships/slide" Target="/ppt/slides/slide7.xml" Id="R14475fa4986749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f596b03a242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035d092a343ab" /><Relationship Type="http://schemas.openxmlformats.org/officeDocument/2006/relationships/theme" Target="/ppt/slideMasters/theme/theme1.xml" Id="R3de8248a26644a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d035d092a343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5fa724c484f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1d8e6f3b24b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cce91f9db4d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36651901440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ec86f22b049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d67b653ac4c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9e1026b944e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VENA SAPHENA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 SAPHENA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−5 197 867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207 558 984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1 462 929 288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1 553 780 292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ANNE CATRINE  –  46,9 %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HEGER ANNA MØLLER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BO MARTIN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ANNE CATRINE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977 050 383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 SAPHENA AS</a:t>
            </a:r>
          </a:p>
        </p:txBody>
      </p:sp>
    </p:spTree>
  </p:cSld>
  <p:clrMapOvr>
    <a:masterClrMapping xmlns:a="http://schemas.openxmlformats.org/drawingml/2006/main"/>
  </p:clrMapOvr>
</p:sld>
</file>