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5453178b4c4e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054dbb36344a76"/>
  </p:sldMasterIdLst>
  <p:sldIdLst>
    <p:sldId xmlns:r="http://schemas.openxmlformats.org/officeDocument/2006/relationships" id="256" r:id="R9f0e514d0977430d"/>
    <p:sldId xmlns:r="http://schemas.openxmlformats.org/officeDocument/2006/relationships" id="257" r:id="Rec25365cb95c4295"/>
    <p:sldId xmlns:r="http://schemas.openxmlformats.org/officeDocument/2006/relationships" id="258" r:id="Re0a88d03ab5247ed"/>
    <p:sldId xmlns:r="http://schemas.openxmlformats.org/officeDocument/2006/relationships" id="259" r:id="R8897a25b7ab64fe2"/>
    <p:sldId xmlns:r="http://schemas.openxmlformats.org/officeDocument/2006/relationships" id="260" r:id="R432b880f6cd74026"/>
    <p:sldId xmlns:r="http://schemas.openxmlformats.org/officeDocument/2006/relationships" id="261" r:id="R53821726abbd4a62"/>
    <p:sldId xmlns:r="http://schemas.openxmlformats.org/officeDocument/2006/relationships" id="262" r:id="R11cf91f8b2ea4c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054dbb36344a76" /><Relationship Type="http://schemas.openxmlformats.org/officeDocument/2006/relationships/slide" Target="/ppt/slides/slide1.xml" Id="R9f0e514d0977430d" /><Relationship Type="http://schemas.openxmlformats.org/officeDocument/2006/relationships/slide" Target="/ppt/slides/slide2.xml" Id="Rec25365cb95c4295" /><Relationship Type="http://schemas.openxmlformats.org/officeDocument/2006/relationships/slide" Target="/ppt/slides/slide3.xml" Id="Re0a88d03ab5247ed" /><Relationship Type="http://schemas.openxmlformats.org/officeDocument/2006/relationships/slide" Target="/ppt/slides/slide4.xml" Id="R8897a25b7ab64fe2" /><Relationship Type="http://schemas.openxmlformats.org/officeDocument/2006/relationships/slide" Target="/ppt/slides/slide5.xml" Id="R432b880f6cd74026" /><Relationship Type="http://schemas.openxmlformats.org/officeDocument/2006/relationships/slide" Target="/ppt/slides/slide6.xml" Id="R53821726abbd4a62" /><Relationship Type="http://schemas.openxmlformats.org/officeDocument/2006/relationships/slide" Target="/ppt/slides/slide7.xml" Id="R11cf91f8b2ea4c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ad0a32763f4a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1954b39d6d4058" /><Relationship Type="http://schemas.openxmlformats.org/officeDocument/2006/relationships/theme" Target="/ppt/slideMasters/theme/theme1.xml" Id="R5cd4a1a612cb45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1954b39d6d40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3917e42e4940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826960170f43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07c9dbfdf4e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e156c886c43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87bea21dd45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c88cd2d0b42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f928b6cc142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FRETLAND EIGEDOM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FRETLAND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FRETLAND EIGEDOM AS ble etablert [år] og holder til i Lærdal.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FRETLAND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FRETLAND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FRETLAND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620 568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111 080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−417 907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750 206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4 632 595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FRETLAND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ÅSMUND AVDEM FRETLAND  –  25,2 %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AVDEM FRETLAND  –  25,2 %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RAGNHILD AVDEM FRETLAND  –  25,2 %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OLAV FRETLAND  –  24,5 %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FRETLAND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Monsemarki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6887 Lærdal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977 046 955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FRETLAND EIGEDOM AS</a:t>
            </a:r>
          </a:p>
        </p:txBody>
      </p:sp>
    </p:spTree>
  </p:cSld>
  <p:clrMapOvr>
    <a:masterClrMapping xmlns:a="http://schemas.openxmlformats.org/drawingml/2006/main"/>
  </p:clrMapOvr>
</p:sld>
</file>