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7cc9bcf8c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3d36ae34ab4b02"/>
  </p:sldMasterIdLst>
  <p:sldIdLst>
    <p:sldId xmlns:r="http://schemas.openxmlformats.org/officeDocument/2006/relationships" id="256" r:id="R7cb83236e5fb4c2e"/>
    <p:sldId xmlns:r="http://schemas.openxmlformats.org/officeDocument/2006/relationships" id="257" r:id="R800912d63cc64bbd"/>
    <p:sldId xmlns:r="http://schemas.openxmlformats.org/officeDocument/2006/relationships" id="258" r:id="R0f774c1ba6454e84"/>
    <p:sldId xmlns:r="http://schemas.openxmlformats.org/officeDocument/2006/relationships" id="259" r:id="Rd0f4ff02d3fa42b7"/>
    <p:sldId xmlns:r="http://schemas.openxmlformats.org/officeDocument/2006/relationships" id="260" r:id="R04fb14d190a14082"/>
    <p:sldId xmlns:r="http://schemas.openxmlformats.org/officeDocument/2006/relationships" id="261" r:id="R08f9cd40ce2d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d36ae34ab4b02" /><Relationship Type="http://schemas.openxmlformats.org/officeDocument/2006/relationships/slide" Target="/ppt/slides/slide1.xml" Id="R7cb83236e5fb4c2e" /><Relationship Type="http://schemas.openxmlformats.org/officeDocument/2006/relationships/slide" Target="/ppt/slides/slide2.xml" Id="R800912d63cc64bbd" /><Relationship Type="http://schemas.openxmlformats.org/officeDocument/2006/relationships/slide" Target="/ppt/slides/slide3.xml" Id="R0f774c1ba6454e84" /><Relationship Type="http://schemas.openxmlformats.org/officeDocument/2006/relationships/slide" Target="/ppt/slides/slide4.xml" Id="Rd0f4ff02d3fa42b7" /><Relationship Type="http://schemas.openxmlformats.org/officeDocument/2006/relationships/slide" Target="/ppt/slides/slide5.xml" Id="R04fb14d190a14082" /><Relationship Type="http://schemas.openxmlformats.org/officeDocument/2006/relationships/slide" Target="/ppt/slides/slide6.xml" Id="R08f9cd40ce2d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b94121e66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bc66a155d4086" /><Relationship Type="http://schemas.openxmlformats.org/officeDocument/2006/relationships/theme" Target="/ppt/slideMasters/theme/theme1.xml" Id="R32d261ea11694c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bc66a155d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84bdcaa1c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2774339e6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3314a976a4b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b86813af6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c9f9d77e240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e8ebcb4c843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GÅSØ NÆRINGSUTVIKLING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87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post@froyeiendom.no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977 030 765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