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603b21bdce44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b044e5a4a74ec0"/>
  </p:sldMasterIdLst>
  <p:sldIdLst>
    <p:sldId xmlns:r="http://schemas.openxmlformats.org/officeDocument/2006/relationships" id="256" r:id="Rad09c7e90863414f"/>
    <p:sldId xmlns:r="http://schemas.openxmlformats.org/officeDocument/2006/relationships" id="257" r:id="R06ffd62bd1604cab"/>
    <p:sldId xmlns:r="http://schemas.openxmlformats.org/officeDocument/2006/relationships" id="258" r:id="R47dd97665f414452"/>
    <p:sldId xmlns:r="http://schemas.openxmlformats.org/officeDocument/2006/relationships" id="259" r:id="Rd0c81f968b754308"/>
    <p:sldId xmlns:r="http://schemas.openxmlformats.org/officeDocument/2006/relationships" id="260" r:id="Rd366437460824c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b044e5a4a74ec0" /><Relationship Type="http://schemas.openxmlformats.org/officeDocument/2006/relationships/slide" Target="/ppt/slides/slide1.xml" Id="Rad09c7e90863414f" /><Relationship Type="http://schemas.openxmlformats.org/officeDocument/2006/relationships/slide" Target="/ppt/slides/slide2.xml" Id="R06ffd62bd1604cab" /><Relationship Type="http://schemas.openxmlformats.org/officeDocument/2006/relationships/slide" Target="/ppt/slides/slide3.xml" Id="R47dd97665f414452" /><Relationship Type="http://schemas.openxmlformats.org/officeDocument/2006/relationships/slide" Target="/ppt/slides/slide4.xml" Id="Rd0c81f968b754308" /><Relationship Type="http://schemas.openxmlformats.org/officeDocument/2006/relationships/slide" Target="/ppt/slides/slide5.xml" Id="Rd366437460824c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fd8abc462346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c267feac940f4" /><Relationship Type="http://schemas.openxmlformats.org/officeDocument/2006/relationships/theme" Target="/ppt/slideMasters/theme/theme1.xml" Id="Rc1d86b51549249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8c267feac940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99721f88e46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81273c1c740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e49c151ad42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bc67ede904c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1484343a249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BARBU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BARBU SOKN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Nyli terrasse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4844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01 34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barbu.menighet@agderkirken.no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www.arendal.kirken.no/barbu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976 992 083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BARBU SOKN</a:t>
            </a:r>
          </a:p>
        </p:txBody>
      </p:sp>
    </p:spTree>
  </p:cSld>
  <p:clrMapOvr>
    <a:masterClrMapping xmlns:a="http://schemas.openxmlformats.org/drawingml/2006/main"/>
  </p:clrMapOvr>
</p:sld>
</file>