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5fce88e76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011dfe9274314"/>
  </p:sldMasterIdLst>
  <p:sldIdLst>
    <p:sldId xmlns:r="http://schemas.openxmlformats.org/officeDocument/2006/relationships" id="256" r:id="R392f824a899f4873"/>
    <p:sldId xmlns:r="http://schemas.openxmlformats.org/officeDocument/2006/relationships" id="257" r:id="R4f27c36fb7cb45e6"/>
    <p:sldId xmlns:r="http://schemas.openxmlformats.org/officeDocument/2006/relationships" id="258" r:id="R9e99de5b34fd4762"/>
    <p:sldId xmlns:r="http://schemas.openxmlformats.org/officeDocument/2006/relationships" id="259" r:id="R733d1a74197d49b2"/>
    <p:sldId xmlns:r="http://schemas.openxmlformats.org/officeDocument/2006/relationships" id="260" r:id="Rbbb58ca7aeb2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011dfe9274314" /><Relationship Type="http://schemas.openxmlformats.org/officeDocument/2006/relationships/slide" Target="/ppt/slides/slide1.xml" Id="R392f824a899f4873" /><Relationship Type="http://schemas.openxmlformats.org/officeDocument/2006/relationships/slide" Target="/ppt/slides/slide2.xml" Id="R4f27c36fb7cb45e6" /><Relationship Type="http://schemas.openxmlformats.org/officeDocument/2006/relationships/slide" Target="/ppt/slides/slide3.xml" Id="R9e99de5b34fd4762" /><Relationship Type="http://schemas.openxmlformats.org/officeDocument/2006/relationships/slide" Target="/ppt/slides/slide4.xml" Id="R733d1a74197d49b2" /><Relationship Type="http://schemas.openxmlformats.org/officeDocument/2006/relationships/slide" Target="/ppt/slides/slide5.xml" Id="Rbbb58ca7aeb2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6e656978042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e8a0b1a2d4f08" /><Relationship Type="http://schemas.openxmlformats.org/officeDocument/2006/relationships/theme" Target="/ppt/slideMasters/theme/theme1.xml" Id="R56e1a25f0a18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e8a0b1a2d4f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f2a30ae19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206d47ccc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5897cd713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dafdb09e4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b0fe5da8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