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4c411414ec49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a896a7b48745c0"/>
  </p:sldMasterIdLst>
  <p:sldIdLst>
    <p:sldId xmlns:r="http://schemas.openxmlformats.org/officeDocument/2006/relationships" id="256" r:id="R40dbd7dfddb14d3f"/>
    <p:sldId xmlns:r="http://schemas.openxmlformats.org/officeDocument/2006/relationships" id="257" r:id="R44098f1def644419"/>
    <p:sldId xmlns:r="http://schemas.openxmlformats.org/officeDocument/2006/relationships" id="258" r:id="Rd434398e6d7a48fe"/>
    <p:sldId xmlns:r="http://schemas.openxmlformats.org/officeDocument/2006/relationships" id="259" r:id="R557ec505411e490c"/>
    <p:sldId xmlns:r="http://schemas.openxmlformats.org/officeDocument/2006/relationships" id="260" r:id="R5de7efe6c660482e"/>
    <p:sldId xmlns:r="http://schemas.openxmlformats.org/officeDocument/2006/relationships" id="261" r:id="R53c45bc771c44a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a896a7b48745c0" /><Relationship Type="http://schemas.openxmlformats.org/officeDocument/2006/relationships/slide" Target="/ppt/slides/slide1.xml" Id="R40dbd7dfddb14d3f" /><Relationship Type="http://schemas.openxmlformats.org/officeDocument/2006/relationships/slide" Target="/ppt/slides/slide2.xml" Id="R44098f1def644419" /><Relationship Type="http://schemas.openxmlformats.org/officeDocument/2006/relationships/slide" Target="/ppt/slides/slide3.xml" Id="Rd434398e6d7a48fe" /><Relationship Type="http://schemas.openxmlformats.org/officeDocument/2006/relationships/slide" Target="/ppt/slides/slide4.xml" Id="R557ec505411e490c" /><Relationship Type="http://schemas.openxmlformats.org/officeDocument/2006/relationships/slide" Target="/ppt/slides/slide5.xml" Id="R5de7efe6c660482e" /><Relationship Type="http://schemas.openxmlformats.org/officeDocument/2006/relationships/slide" Target="/ppt/slides/slide6.xml" Id="R53c45bc771c44a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cb9797b594b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f648721c14a81" /><Relationship Type="http://schemas.openxmlformats.org/officeDocument/2006/relationships/theme" Target="/ppt/slideMasters/theme/theme1.xml" Id="Rc514948c21c24e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ff648721c14a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bf0a0db534a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33b2997de4b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5673067014f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25f826b0f49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a4184334946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02b333d3d4f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