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47bba7dd90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ec338563b4e65"/>
  </p:sldMasterIdLst>
  <p:sldIdLst>
    <p:sldId xmlns:r="http://schemas.openxmlformats.org/officeDocument/2006/relationships" id="256" r:id="R9cc975f4deaf4664"/>
    <p:sldId xmlns:r="http://schemas.openxmlformats.org/officeDocument/2006/relationships" id="257" r:id="Rf623e3479c3440af"/>
    <p:sldId xmlns:r="http://schemas.openxmlformats.org/officeDocument/2006/relationships" id="258" r:id="R3c89c62d4176424f"/>
    <p:sldId xmlns:r="http://schemas.openxmlformats.org/officeDocument/2006/relationships" id="259" r:id="R1c62aae6d74e4d27"/>
    <p:sldId xmlns:r="http://schemas.openxmlformats.org/officeDocument/2006/relationships" id="260" r:id="Rc55055a66f35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ec338563b4e65" /><Relationship Type="http://schemas.openxmlformats.org/officeDocument/2006/relationships/slide" Target="/ppt/slides/slide1.xml" Id="R9cc975f4deaf4664" /><Relationship Type="http://schemas.openxmlformats.org/officeDocument/2006/relationships/slide" Target="/ppt/slides/slide2.xml" Id="Rf623e3479c3440af" /><Relationship Type="http://schemas.openxmlformats.org/officeDocument/2006/relationships/slide" Target="/ppt/slides/slide3.xml" Id="R3c89c62d4176424f" /><Relationship Type="http://schemas.openxmlformats.org/officeDocument/2006/relationships/slide" Target="/ppt/slides/slide4.xml" Id="R1c62aae6d74e4d27" /><Relationship Type="http://schemas.openxmlformats.org/officeDocument/2006/relationships/slide" Target="/ppt/slides/slide5.xml" Id="Rc55055a66f35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f7a197d50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cf687a774687" /><Relationship Type="http://schemas.openxmlformats.org/officeDocument/2006/relationships/theme" Target="/ppt/slideMasters/theme/theme1.xml" Id="Re60a0644796a4a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ecf687a77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a21076365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3961115ba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d872f62f0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b3e7287874b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cdcd48da8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