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656d76dd3748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4a6ed1a664c2a"/>
  </p:sldMasterIdLst>
  <p:sldIdLst>
    <p:sldId xmlns:r="http://schemas.openxmlformats.org/officeDocument/2006/relationships" id="256" r:id="R69b35b42146f470d"/>
    <p:sldId xmlns:r="http://schemas.openxmlformats.org/officeDocument/2006/relationships" id="257" r:id="R3edd87d6513d4b12"/>
    <p:sldId xmlns:r="http://schemas.openxmlformats.org/officeDocument/2006/relationships" id="258" r:id="Rf9d8f9a2933c4c52"/>
    <p:sldId xmlns:r="http://schemas.openxmlformats.org/officeDocument/2006/relationships" id="259" r:id="R88898cb162fa4290"/>
    <p:sldId xmlns:r="http://schemas.openxmlformats.org/officeDocument/2006/relationships" id="260" r:id="R2575d7fe685748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4a6ed1a664c2a" /><Relationship Type="http://schemas.openxmlformats.org/officeDocument/2006/relationships/slide" Target="/ppt/slides/slide1.xml" Id="R69b35b42146f470d" /><Relationship Type="http://schemas.openxmlformats.org/officeDocument/2006/relationships/slide" Target="/ppt/slides/slide2.xml" Id="R3edd87d6513d4b12" /><Relationship Type="http://schemas.openxmlformats.org/officeDocument/2006/relationships/slide" Target="/ppt/slides/slide3.xml" Id="Rf9d8f9a2933c4c52" /><Relationship Type="http://schemas.openxmlformats.org/officeDocument/2006/relationships/slide" Target="/ppt/slides/slide4.xml" Id="R88898cb162fa4290" /><Relationship Type="http://schemas.openxmlformats.org/officeDocument/2006/relationships/slide" Target="/ppt/slides/slide5.xml" Id="R2575d7fe685748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dcf14077a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5347a5def42b1" /><Relationship Type="http://schemas.openxmlformats.org/officeDocument/2006/relationships/theme" Target="/ppt/slideMasters/theme/theme1.xml" Id="R07679949825f48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15347a5def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0232b2c6f49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8fd6ea9df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16381b8c4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99c5bea06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fd712c1734a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SOKN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69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