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efb6b733e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1a1b03798433d"/>
  </p:sldMasterIdLst>
  <p:sldIdLst>
    <p:sldId xmlns:r="http://schemas.openxmlformats.org/officeDocument/2006/relationships" id="256" r:id="R6f3c8aebaf1b426d"/>
    <p:sldId xmlns:r="http://schemas.openxmlformats.org/officeDocument/2006/relationships" id="257" r:id="R0bf2180714224c9a"/>
    <p:sldId xmlns:r="http://schemas.openxmlformats.org/officeDocument/2006/relationships" id="258" r:id="Rb5beaab1faaf4a88"/>
    <p:sldId xmlns:r="http://schemas.openxmlformats.org/officeDocument/2006/relationships" id="259" r:id="Rcbdda7a5803d44bf"/>
    <p:sldId xmlns:r="http://schemas.openxmlformats.org/officeDocument/2006/relationships" id="260" r:id="Reb40965a6d76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1a1b03798433d" /><Relationship Type="http://schemas.openxmlformats.org/officeDocument/2006/relationships/slide" Target="/ppt/slides/slide1.xml" Id="R6f3c8aebaf1b426d" /><Relationship Type="http://schemas.openxmlformats.org/officeDocument/2006/relationships/slide" Target="/ppt/slides/slide2.xml" Id="R0bf2180714224c9a" /><Relationship Type="http://schemas.openxmlformats.org/officeDocument/2006/relationships/slide" Target="/ppt/slides/slide3.xml" Id="Rb5beaab1faaf4a88" /><Relationship Type="http://schemas.openxmlformats.org/officeDocument/2006/relationships/slide" Target="/ppt/slides/slide4.xml" Id="Rcbdda7a5803d44bf" /><Relationship Type="http://schemas.openxmlformats.org/officeDocument/2006/relationships/slide" Target="/ppt/slides/slide5.xml" Id="Reb40965a6d76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ed44c67ff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7979beb54163" /><Relationship Type="http://schemas.openxmlformats.org/officeDocument/2006/relationships/theme" Target="/ppt/slideMasters/theme/theme1.xml" Id="R21185bb9597a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a7979beb5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5bc91655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cf0a32fed42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614bb883a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300d067d1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f0e7734a0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