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cb8abb6b0a4f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2a840885004d3e"/>
  </p:sldMasterIdLst>
  <p:sldIdLst>
    <p:sldId xmlns:r="http://schemas.openxmlformats.org/officeDocument/2006/relationships" id="256" r:id="Rb634cbb3882c4388"/>
    <p:sldId xmlns:r="http://schemas.openxmlformats.org/officeDocument/2006/relationships" id="257" r:id="Ra5dee87e417640b1"/>
    <p:sldId xmlns:r="http://schemas.openxmlformats.org/officeDocument/2006/relationships" id="258" r:id="Rdd9d2fd3af414c4d"/>
    <p:sldId xmlns:r="http://schemas.openxmlformats.org/officeDocument/2006/relationships" id="259" r:id="Rc7da68ecb2fb40a5"/>
    <p:sldId xmlns:r="http://schemas.openxmlformats.org/officeDocument/2006/relationships" id="260" r:id="R1668dcb72c9e46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2a840885004d3e" /><Relationship Type="http://schemas.openxmlformats.org/officeDocument/2006/relationships/slide" Target="/ppt/slides/slide1.xml" Id="Rb634cbb3882c4388" /><Relationship Type="http://schemas.openxmlformats.org/officeDocument/2006/relationships/slide" Target="/ppt/slides/slide2.xml" Id="Ra5dee87e417640b1" /><Relationship Type="http://schemas.openxmlformats.org/officeDocument/2006/relationships/slide" Target="/ppt/slides/slide3.xml" Id="Rdd9d2fd3af414c4d" /><Relationship Type="http://schemas.openxmlformats.org/officeDocument/2006/relationships/slide" Target="/ppt/slides/slide4.xml" Id="Rc7da68ecb2fb40a5" /><Relationship Type="http://schemas.openxmlformats.org/officeDocument/2006/relationships/slide" Target="/ppt/slides/slide5.xml" Id="R1668dcb72c9e46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fdb175f61349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d4e8430704d3e" /><Relationship Type="http://schemas.openxmlformats.org/officeDocument/2006/relationships/theme" Target="/ppt/slideMasters/theme/theme1.xml" Id="Rc9f7989cbae741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bd4e8430704d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e6790a9e14c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bcbf645a741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b60733b9146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1c3d68c2f46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9afb81d8449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FURNES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FURNES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FURNES SOKN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FURNES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FURNES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FURNES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Sjurstuvegen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2383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33 07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post.ringsaker@kirken.no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www.kirken-ringsaker.no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976 987 659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FURNES SOKN</a:t>
            </a:r>
          </a:p>
        </p:txBody>
      </p:sp>
    </p:spTree>
  </p:cSld>
  <p:clrMapOvr>
    <a:masterClrMapping xmlns:a="http://schemas.openxmlformats.org/drawingml/2006/main"/>
  </p:clrMapOvr>
</p:sld>
</file>