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1362b3d886407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3017ed0d36446b"/>
  </p:sldMasterIdLst>
  <p:sldIdLst>
    <p:sldId xmlns:r="http://schemas.openxmlformats.org/officeDocument/2006/relationships" id="256" r:id="R60a56b9c63784d98"/>
    <p:sldId xmlns:r="http://schemas.openxmlformats.org/officeDocument/2006/relationships" id="257" r:id="R9a569a6b54fa4950"/>
    <p:sldId xmlns:r="http://schemas.openxmlformats.org/officeDocument/2006/relationships" id="258" r:id="Rfb038585057c4841"/>
    <p:sldId xmlns:r="http://schemas.openxmlformats.org/officeDocument/2006/relationships" id="259" r:id="R908687d9223d41b8"/>
    <p:sldId xmlns:r="http://schemas.openxmlformats.org/officeDocument/2006/relationships" id="260" r:id="R74e51bb006cc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3017ed0d36446b" /><Relationship Type="http://schemas.openxmlformats.org/officeDocument/2006/relationships/slide" Target="/ppt/slides/slide1.xml" Id="R60a56b9c63784d98" /><Relationship Type="http://schemas.openxmlformats.org/officeDocument/2006/relationships/slide" Target="/ppt/slides/slide2.xml" Id="R9a569a6b54fa4950" /><Relationship Type="http://schemas.openxmlformats.org/officeDocument/2006/relationships/slide" Target="/ppt/slides/slide3.xml" Id="Rfb038585057c4841" /><Relationship Type="http://schemas.openxmlformats.org/officeDocument/2006/relationships/slide" Target="/ppt/slides/slide4.xml" Id="R908687d9223d41b8" /><Relationship Type="http://schemas.openxmlformats.org/officeDocument/2006/relationships/slide" Target="/ppt/slides/slide5.xml" Id="R74e51bb006cc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f8ebd3de634c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f372d4e2b34672" /><Relationship Type="http://schemas.openxmlformats.org/officeDocument/2006/relationships/theme" Target="/ppt/slideMasters/theme/theme1.xml" Id="R42351a8db6dd4c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f372d4e2b3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c29ab0dd6149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81eb1b0724f4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4a78ea64f644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9a5b2b32884f6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7b07f7d7e4d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KIRKELIG FELLESRÅD I OSLO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KIRKELIG FELLESRÅD I OSLO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Akersbakken 32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62 90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post.kfio.oslo@kirken.no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oslo.kirken.no/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976 987 608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KIRKELIG FELLESRÅD I OSLO</a:t>
            </a:r>
          </a:p>
        </p:txBody>
      </p:sp>
    </p:spTree>
  </p:cSld>
  <p:clrMapOvr>
    <a:masterClrMapping xmlns:a="http://schemas.openxmlformats.org/drawingml/2006/main"/>
  </p:clrMapOvr>
</p:sld>
</file>