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a7e4e4ca954f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33adbaf72346d6"/>
  </p:sldMasterIdLst>
  <p:sldIdLst>
    <p:sldId xmlns:r="http://schemas.openxmlformats.org/officeDocument/2006/relationships" id="256" r:id="R692af89202e64e60"/>
    <p:sldId xmlns:r="http://schemas.openxmlformats.org/officeDocument/2006/relationships" id="257" r:id="R232c6e4991ce46bd"/>
    <p:sldId xmlns:r="http://schemas.openxmlformats.org/officeDocument/2006/relationships" id="258" r:id="R08575c867ca242e4"/>
    <p:sldId xmlns:r="http://schemas.openxmlformats.org/officeDocument/2006/relationships" id="259" r:id="R2758cf7bef124052"/>
    <p:sldId xmlns:r="http://schemas.openxmlformats.org/officeDocument/2006/relationships" id="260" r:id="Rfea2112c166a47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33adbaf72346d6" /><Relationship Type="http://schemas.openxmlformats.org/officeDocument/2006/relationships/slide" Target="/ppt/slides/slide1.xml" Id="R692af89202e64e60" /><Relationship Type="http://schemas.openxmlformats.org/officeDocument/2006/relationships/slide" Target="/ppt/slides/slide2.xml" Id="R232c6e4991ce46bd" /><Relationship Type="http://schemas.openxmlformats.org/officeDocument/2006/relationships/slide" Target="/ppt/slides/slide3.xml" Id="R08575c867ca242e4" /><Relationship Type="http://schemas.openxmlformats.org/officeDocument/2006/relationships/slide" Target="/ppt/slides/slide4.xml" Id="R2758cf7bef124052" /><Relationship Type="http://schemas.openxmlformats.org/officeDocument/2006/relationships/slide" Target="/ppt/slides/slide5.xml" Id="Rfea2112c166a47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981beddd0245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74a3d23084410" /><Relationship Type="http://schemas.openxmlformats.org/officeDocument/2006/relationships/theme" Target="/ppt/slideMasters/theme/theme1.xml" Id="R5cdeb3e0440545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274a3d230844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7cc6444bf47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40ab0ec8846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d4a25663241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942e039fa43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37f1a93aa40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KIRKELIG FELLESRÅD I BÆRUM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KIRKELIG FELLESRÅD I BÆRUM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50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kari@baerum.kirken.no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www.baerum.kirken.no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976 986 423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KIRKELIG FELLESRÅD I BÆRUM</a:t>
            </a:r>
          </a:p>
        </p:txBody>
      </p:sp>
    </p:spTree>
  </p:cSld>
  <p:clrMapOvr>
    <a:masterClrMapping xmlns:a="http://schemas.openxmlformats.org/drawingml/2006/main"/>
  </p:clrMapOvr>
</p:sld>
</file>