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8c002da53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18b42ba104c09"/>
  </p:sldMasterIdLst>
  <p:sldIdLst>
    <p:sldId xmlns:r="http://schemas.openxmlformats.org/officeDocument/2006/relationships" id="256" r:id="R8a1caaa8075240f9"/>
    <p:sldId xmlns:r="http://schemas.openxmlformats.org/officeDocument/2006/relationships" id="257" r:id="R56c81da344874a71"/>
    <p:sldId xmlns:r="http://schemas.openxmlformats.org/officeDocument/2006/relationships" id="258" r:id="Rf054738a50204b97"/>
    <p:sldId xmlns:r="http://schemas.openxmlformats.org/officeDocument/2006/relationships" id="259" r:id="R4e5d46b73b974c22"/>
    <p:sldId xmlns:r="http://schemas.openxmlformats.org/officeDocument/2006/relationships" id="260" r:id="R61513e7d1dd0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18b42ba104c09" /><Relationship Type="http://schemas.openxmlformats.org/officeDocument/2006/relationships/slide" Target="/ppt/slides/slide1.xml" Id="R8a1caaa8075240f9" /><Relationship Type="http://schemas.openxmlformats.org/officeDocument/2006/relationships/slide" Target="/ppt/slides/slide2.xml" Id="R56c81da344874a71" /><Relationship Type="http://schemas.openxmlformats.org/officeDocument/2006/relationships/slide" Target="/ppt/slides/slide3.xml" Id="Rf054738a50204b97" /><Relationship Type="http://schemas.openxmlformats.org/officeDocument/2006/relationships/slide" Target="/ppt/slides/slide4.xml" Id="R4e5d46b73b974c22" /><Relationship Type="http://schemas.openxmlformats.org/officeDocument/2006/relationships/slide" Target="/ppt/slides/slide5.xml" Id="R61513e7d1dd0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f9cb8ea1f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6ec2503924562" /><Relationship Type="http://schemas.openxmlformats.org/officeDocument/2006/relationships/theme" Target="/ppt/slideMasters/theme/theme1.xml" Id="R79902203cf73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6ec250392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d3413ae9e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5be5e1dee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ec1b2fcdf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3a77231f6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a3685f5cf4c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